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2" r:id="rId3"/>
    <p:sldMasterId id="2147483705" r:id="rId4"/>
  </p:sldMasterIdLst>
  <p:notesMasterIdLst>
    <p:notesMasterId r:id="rId51"/>
  </p:notesMasterIdLst>
  <p:sldIdLst>
    <p:sldId id="332" r:id="rId5"/>
    <p:sldId id="320" r:id="rId6"/>
    <p:sldId id="335" r:id="rId7"/>
    <p:sldId id="333" r:id="rId8"/>
    <p:sldId id="334" r:id="rId9"/>
    <p:sldId id="336" r:id="rId10"/>
    <p:sldId id="338" r:id="rId11"/>
    <p:sldId id="279" r:id="rId12"/>
    <p:sldId id="341" r:id="rId13"/>
    <p:sldId id="342" r:id="rId14"/>
    <p:sldId id="344" r:id="rId15"/>
    <p:sldId id="7037" r:id="rId16"/>
    <p:sldId id="7040" r:id="rId17"/>
    <p:sldId id="7041" r:id="rId18"/>
    <p:sldId id="7042" r:id="rId19"/>
    <p:sldId id="262" r:id="rId20"/>
    <p:sldId id="7043" r:id="rId21"/>
    <p:sldId id="7046" r:id="rId22"/>
    <p:sldId id="7044" r:id="rId23"/>
    <p:sldId id="266" r:id="rId24"/>
    <p:sldId id="267" r:id="rId25"/>
    <p:sldId id="7048" r:id="rId26"/>
    <p:sldId id="343" r:id="rId27"/>
    <p:sldId id="347" r:id="rId28"/>
    <p:sldId id="271" r:id="rId29"/>
    <p:sldId id="345" r:id="rId30"/>
    <p:sldId id="7030" r:id="rId31"/>
    <p:sldId id="7031" r:id="rId32"/>
    <p:sldId id="7032" r:id="rId33"/>
    <p:sldId id="7034" r:id="rId34"/>
    <p:sldId id="7035" r:id="rId35"/>
    <p:sldId id="263" r:id="rId36"/>
    <p:sldId id="260" r:id="rId37"/>
    <p:sldId id="7036" r:id="rId38"/>
    <p:sldId id="7049" r:id="rId39"/>
    <p:sldId id="7063" r:id="rId40"/>
    <p:sldId id="7065" r:id="rId41"/>
    <p:sldId id="7064" r:id="rId42"/>
    <p:sldId id="7055" r:id="rId43"/>
    <p:sldId id="7051" r:id="rId44"/>
    <p:sldId id="7061" r:id="rId45"/>
    <p:sldId id="7057" r:id="rId46"/>
    <p:sldId id="7056" r:id="rId47"/>
    <p:sldId id="7058" r:id="rId48"/>
    <p:sldId id="7066" r:id="rId49"/>
    <p:sldId id="7062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6400"/>
    <a:srgbClr val="FFB000"/>
    <a:srgbClr val="FFFFFF"/>
    <a:srgbClr val="FAFAFA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562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Relationship Id="rId4" Type="http://schemas.openxmlformats.org/officeDocument/2006/relationships/image" Target="../media/image45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image" Target="../media/image46.jpeg"/><Relationship Id="rId4" Type="http://schemas.openxmlformats.org/officeDocument/2006/relationships/image" Target="../media/image49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jpg"/><Relationship Id="rId4" Type="http://schemas.openxmlformats.org/officeDocument/2006/relationships/image" Target="../media/image5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9.jpeg"/><Relationship Id="rId1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DE34EC-E64E-46E9-BD1F-1EC9AA21806B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0EB160E-3B7C-4733-B42F-61C986C74220}">
      <dgm:prSet phldrT="[Text]"/>
      <dgm:spPr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 dirty="0"/>
        </a:p>
      </dgm:t>
    </dgm:pt>
    <dgm:pt modelId="{4C0B9BA9-B196-41C9-8B61-4B9A39B62F0D}" type="parTrans" cxnId="{577D4868-AB4C-4773-A4D3-F75B483A61E1}">
      <dgm:prSet/>
      <dgm:spPr/>
      <dgm:t>
        <a:bodyPr/>
        <a:lstStyle/>
        <a:p>
          <a:endParaRPr lang="en-GB"/>
        </a:p>
      </dgm:t>
    </dgm:pt>
    <dgm:pt modelId="{4747DF22-7F35-4A8A-B1BA-10094A630038}" type="sibTrans" cxnId="{577D4868-AB4C-4773-A4D3-F75B483A61E1}">
      <dgm:prSet/>
      <dgm:spPr/>
      <dgm:t>
        <a:bodyPr/>
        <a:lstStyle/>
        <a:p>
          <a:endParaRPr lang="en-GB"/>
        </a:p>
      </dgm:t>
    </dgm:pt>
    <dgm:pt modelId="{2B01AD5F-0F11-433E-8CDE-145E4236313E}">
      <dgm:prSet phldrT="[Text]"/>
      <dgm:spPr>
        <a:blipFill dpi="0" rotWithShape="0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 dirty="0"/>
        </a:p>
      </dgm:t>
    </dgm:pt>
    <dgm:pt modelId="{2EE42BDF-8B0E-4C9E-86B6-AB434FFD06EC}" type="parTrans" cxnId="{36B8AFF7-1509-4409-B6D4-5240DA8AA458}">
      <dgm:prSet/>
      <dgm:spPr/>
      <dgm:t>
        <a:bodyPr/>
        <a:lstStyle/>
        <a:p>
          <a:endParaRPr lang="en-GB"/>
        </a:p>
      </dgm:t>
    </dgm:pt>
    <dgm:pt modelId="{9D0F8CAE-1676-4AFB-83B3-8A1E30555BD1}" type="sibTrans" cxnId="{36B8AFF7-1509-4409-B6D4-5240DA8AA458}">
      <dgm:prSet/>
      <dgm:spPr/>
      <dgm:t>
        <a:bodyPr/>
        <a:lstStyle/>
        <a:p>
          <a:endParaRPr lang="en-GB"/>
        </a:p>
      </dgm:t>
    </dgm:pt>
    <dgm:pt modelId="{3C0B8FB2-D29D-47AE-99BC-0F6B8B5011E8}">
      <dgm:prSet phldrT="[Text]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 dirty="0"/>
        </a:p>
      </dgm:t>
    </dgm:pt>
    <dgm:pt modelId="{7A060CA0-627E-4874-B4C7-6273E823D045}" type="parTrans" cxnId="{F9E47F87-ADFB-445F-9A29-E85435A9050B}">
      <dgm:prSet/>
      <dgm:spPr/>
      <dgm:t>
        <a:bodyPr/>
        <a:lstStyle/>
        <a:p>
          <a:endParaRPr lang="en-GB"/>
        </a:p>
      </dgm:t>
    </dgm:pt>
    <dgm:pt modelId="{7C05BFF2-C3FE-4F21-942F-D56FF8BF16E0}" type="sibTrans" cxnId="{F9E47F87-ADFB-445F-9A29-E85435A9050B}">
      <dgm:prSet/>
      <dgm:spPr/>
      <dgm:t>
        <a:bodyPr/>
        <a:lstStyle/>
        <a:p>
          <a:endParaRPr lang="en-GB"/>
        </a:p>
      </dgm:t>
    </dgm:pt>
    <dgm:pt modelId="{8C1C74C5-E53D-48E0-8640-697708155439}">
      <dgm:prSet phldrT="[Text]"/>
      <dgm:spPr>
        <a:blipFill dpi="0" rotWithShape="0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 dirty="0"/>
        </a:p>
      </dgm:t>
    </dgm:pt>
    <dgm:pt modelId="{4F77AC2B-C559-4FB9-AB85-90D7D7DC577A}" type="parTrans" cxnId="{215DEC77-387F-4526-B26C-33F7E29F575C}">
      <dgm:prSet/>
      <dgm:spPr/>
      <dgm:t>
        <a:bodyPr/>
        <a:lstStyle/>
        <a:p>
          <a:endParaRPr lang="en-GB"/>
        </a:p>
      </dgm:t>
    </dgm:pt>
    <dgm:pt modelId="{2F3E9471-627F-4179-B081-ACC8C10943BD}" type="sibTrans" cxnId="{215DEC77-387F-4526-B26C-33F7E29F575C}">
      <dgm:prSet/>
      <dgm:spPr/>
      <dgm:t>
        <a:bodyPr/>
        <a:lstStyle/>
        <a:p>
          <a:endParaRPr lang="en-GB"/>
        </a:p>
      </dgm:t>
    </dgm:pt>
    <dgm:pt modelId="{A3C3178A-67DA-4B4C-AEFF-AC3A35F5C398}" type="pres">
      <dgm:prSet presAssocID="{F7DE34EC-E64E-46E9-BD1F-1EC9AA21806B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B318B25B-F2C1-4857-8DE5-D46E7B4579AD}" type="pres">
      <dgm:prSet presAssocID="{3C0B8FB2-D29D-47AE-99BC-0F6B8B5011E8}" presName="Accent4" presStyleCnt="0"/>
      <dgm:spPr/>
    </dgm:pt>
    <dgm:pt modelId="{16100371-A51B-4F01-A0F9-40FD74EDED01}" type="pres">
      <dgm:prSet presAssocID="{3C0B8FB2-D29D-47AE-99BC-0F6B8B5011E8}" presName="Accent" presStyleLbl="node1" presStyleIdx="0" presStyleCnt="4"/>
      <dgm:spPr/>
    </dgm:pt>
    <dgm:pt modelId="{1A6126C4-E07B-4BDC-99CF-C2EE98073778}" type="pres">
      <dgm:prSet presAssocID="{3C0B8FB2-D29D-47AE-99BC-0F6B8B5011E8}" presName="ParentBackground4" presStyleCnt="0"/>
      <dgm:spPr/>
    </dgm:pt>
    <dgm:pt modelId="{5A181EB9-DE50-40A4-B33C-D1C56253B9AC}" type="pres">
      <dgm:prSet presAssocID="{3C0B8FB2-D29D-47AE-99BC-0F6B8B5011E8}" presName="ParentBackground" presStyleLbl="fgAcc1" presStyleIdx="0" presStyleCnt="4"/>
      <dgm:spPr/>
    </dgm:pt>
    <dgm:pt modelId="{B79CC7A2-F0A3-4FA2-AFE1-D620859F865D}" type="pres">
      <dgm:prSet presAssocID="{3C0B8FB2-D29D-47AE-99BC-0F6B8B5011E8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CB77400C-9CB7-44FE-96B8-A1F4F2E1D83F}" type="pres">
      <dgm:prSet presAssocID="{8C1C74C5-E53D-48E0-8640-697708155439}" presName="Accent3" presStyleCnt="0"/>
      <dgm:spPr/>
    </dgm:pt>
    <dgm:pt modelId="{3FD97511-F83E-428E-A9B9-0DEC0666AC3B}" type="pres">
      <dgm:prSet presAssocID="{8C1C74C5-E53D-48E0-8640-697708155439}" presName="Accent" presStyleLbl="node1" presStyleIdx="1" presStyleCnt="4"/>
      <dgm:spPr/>
    </dgm:pt>
    <dgm:pt modelId="{630AC7A5-C131-4E22-986F-E71CBBCC54B2}" type="pres">
      <dgm:prSet presAssocID="{8C1C74C5-E53D-48E0-8640-697708155439}" presName="ParentBackground3" presStyleCnt="0"/>
      <dgm:spPr/>
    </dgm:pt>
    <dgm:pt modelId="{C408B5B2-2618-4E15-AFA2-4E63121A4312}" type="pres">
      <dgm:prSet presAssocID="{8C1C74C5-E53D-48E0-8640-697708155439}" presName="ParentBackground" presStyleLbl="fgAcc1" presStyleIdx="1" presStyleCnt="4"/>
      <dgm:spPr/>
    </dgm:pt>
    <dgm:pt modelId="{76CD8842-6A42-4D6B-AC1C-2A87B975259C}" type="pres">
      <dgm:prSet presAssocID="{8C1C74C5-E53D-48E0-8640-697708155439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E07F1242-A887-4537-B2D8-3B00EBFAB008}" type="pres">
      <dgm:prSet presAssocID="{2B01AD5F-0F11-433E-8CDE-145E4236313E}" presName="Accent2" presStyleCnt="0"/>
      <dgm:spPr/>
    </dgm:pt>
    <dgm:pt modelId="{B2234E93-596E-4A22-AFE0-6E4E85EDDDDA}" type="pres">
      <dgm:prSet presAssocID="{2B01AD5F-0F11-433E-8CDE-145E4236313E}" presName="Accent" presStyleLbl="node1" presStyleIdx="2" presStyleCnt="4"/>
      <dgm:spPr/>
    </dgm:pt>
    <dgm:pt modelId="{32DEE70E-1CD3-4145-8026-186B55349838}" type="pres">
      <dgm:prSet presAssocID="{2B01AD5F-0F11-433E-8CDE-145E4236313E}" presName="ParentBackground2" presStyleCnt="0"/>
      <dgm:spPr/>
    </dgm:pt>
    <dgm:pt modelId="{9C262182-9F4E-487E-A21C-9794C6AD86B2}" type="pres">
      <dgm:prSet presAssocID="{2B01AD5F-0F11-433E-8CDE-145E4236313E}" presName="ParentBackground" presStyleLbl="fgAcc1" presStyleIdx="2" presStyleCnt="4"/>
      <dgm:spPr/>
    </dgm:pt>
    <dgm:pt modelId="{01487870-6E92-48CC-87BD-602136CD1E44}" type="pres">
      <dgm:prSet presAssocID="{2B01AD5F-0F11-433E-8CDE-145E4236313E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6D5E2EF4-1DC0-4B03-8834-60845049018F}" type="pres">
      <dgm:prSet presAssocID="{D0EB160E-3B7C-4733-B42F-61C986C74220}" presName="Accent1" presStyleCnt="0"/>
      <dgm:spPr/>
    </dgm:pt>
    <dgm:pt modelId="{1428B516-130C-4066-B165-66D8C8E5C294}" type="pres">
      <dgm:prSet presAssocID="{D0EB160E-3B7C-4733-B42F-61C986C74220}" presName="Accent" presStyleLbl="node1" presStyleIdx="3" presStyleCnt="4"/>
      <dgm:spPr/>
    </dgm:pt>
    <dgm:pt modelId="{CC132C79-6645-45C7-AD3A-9D805C7B67A6}" type="pres">
      <dgm:prSet presAssocID="{D0EB160E-3B7C-4733-B42F-61C986C74220}" presName="ParentBackground1" presStyleCnt="0"/>
      <dgm:spPr/>
    </dgm:pt>
    <dgm:pt modelId="{28AB6429-B732-4601-BA5E-B3FBBA6BD8BF}" type="pres">
      <dgm:prSet presAssocID="{D0EB160E-3B7C-4733-B42F-61C986C74220}" presName="ParentBackground" presStyleLbl="fgAcc1" presStyleIdx="3" presStyleCnt="4"/>
      <dgm:spPr/>
    </dgm:pt>
    <dgm:pt modelId="{2D7D1C84-817A-4610-8804-D85248FE1E56}" type="pres">
      <dgm:prSet presAssocID="{D0EB160E-3B7C-4733-B42F-61C986C74220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F504F403-225C-4F93-8E3A-FBB2BCEB980A}" type="presOf" srcId="{F7DE34EC-E64E-46E9-BD1F-1EC9AA21806B}" destId="{A3C3178A-67DA-4B4C-AEFF-AC3A35F5C398}" srcOrd="0" destOrd="0" presId="urn:microsoft.com/office/officeart/2011/layout/CircleProcess"/>
    <dgm:cxn modelId="{0B00351E-7E8C-4458-BAFD-E7B7CC7EBA52}" type="presOf" srcId="{2B01AD5F-0F11-433E-8CDE-145E4236313E}" destId="{01487870-6E92-48CC-87BD-602136CD1E44}" srcOrd="1" destOrd="0" presId="urn:microsoft.com/office/officeart/2011/layout/CircleProcess"/>
    <dgm:cxn modelId="{3AA93335-0EF0-40EE-A7D4-1A5DE66EC1A1}" type="presOf" srcId="{8C1C74C5-E53D-48E0-8640-697708155439}" destId="{76CD8842-6A42-4D6B-AC1C-2A87B975259C}" srcOrd="1" destOrd="0" presId="urn:microsoft.com/office/officeart/2011/layout/CircleProcess"/>
    <dgm:cxn modelId="{2A416344-E3E6-436F-8CD5-0E51D1F72BE0}" type="presOf" srcId="{8C1C74C5-E53D-48E0-8640-697708155439}" destId="{C408B5B2-2618-4E15-AFA2-4E63121A4312}" srcOrd="0" destOrd="0" presId="urn:microsoft.com/office/officeart/2011/layout/CircleProcess"/>
    <dgm:cxn modelId="{577D4868-AB4C-4773-A4D3-F75B483A61E1}" srcId="{F7DE34EC-E64E-46E9-BD1F-1EC9AA21806B}" destId="{D0EB160E-3B7C-4733-B42F-61C986C74220}" srcOrd="0" destOrd="0" parTransId="{4C0B9BA9-B196-41C9-8B61-4B9A39B62F0D}" sibTransId="{4747DF22-7F35-4A8A-B1BA-10094A630038}"/>
    <dgm:cxn modelId="{215DEC77-387F-4526-B26C-33F7E29F575C}" srcId="{F7DE34EC-E64E-46E9-BD1F-1EC9AA21806B}" destId="{8C1C74C5-E53D-48E0-8640-697708155439}" srcOrd="2" destOrd="0" parTransId="{4F77AC2B-C559-4FB9-AB85-90D7D7DC577A}" sibTransId="{2F3E9471-627F-4179-B081-ACC8C10943BD}"/>
    <dgm:cxn modelId="{F9E47F87-ADFB-445F-9A29-E85435A9050B}" srcId="{F7DE34EC-E64E-46E9-BD1F-1EC9AA21806B}" destId="{3C0B8FB2-D29D-47AE-99BC-0F6B8B5011E8}" srcOrd="3" destOrd="0" parTransId="{7A060CA0-627E-4874-B4C7-6273E823D045}" sibTransId="{7C05BFF2-C3FE-4F21-942F-D56FF8BF16E0}"/>
    <dgm:cxn modelId="{7C0DA187-BE98-4044-B0A1-591602C8EB60}" type="presOf" srcId="{3C0B8FB2-D29D-47AE-99BC-0F6B8B5011E8}" destId="{5A181EB9-DE50-40A4-B33C-D1C56253B9AC}" srcOrd="0" destOrd="0" presId="urn:microsoft.com/office/officeart/2011/layout/CircleProcess"/>
    <dgm:cxn modelId="{EA07959C-9BA0-43B1-A9A3-BE4D20C47A8B}" type="presOf" srcId="{3C0B8FB2-D29D-47AE-99BC-0F6B8B5011E8}" destId="{B79CC7A2-F0A3-4FA2-AFE1-D620859F865D}" srcOrd="1" destOrd="0" presId="urn:microsoft.com/office/officeart/2011/layout/CircleProcess"/>
    <dgm:cxn modelId="{5EEE219E-674A-4062-AC22-76B5D89BD853}" type="presOf" srcId="{2B01AD5F-0F11-433E-8CDE-145E4236313E}" destId="{9C262182-9F4E-487E-A21C-9794C6AD86B2}" srcOrd="0" destOrd="0" presId="urn:microsoft.com/office/officeart/2011/layout/CircleProcess"/>
    <dgm:cxn modelId="{227A5AD0-F331-436D-B0B4-43038922AB60}" type="presOf" srcId="{D0EB160E-3B7C-4733-B42F-61C986C74220}" destId="{2D7D1C84-817A-4610-8804-D85248FE1E56}" srcOrd="1" destOrd="0" presId="urn:microsoft.com/office/officeart/2011/layout/CircleProcess"/>
    <dgm:cxn modelId="{1FA90AEC-FF44-4112-99CF-6C942E194793}" type="presOf" srcId="{D0EB160E-3B7C-4733-B42F-61C986C74220}" destId="{28AB6429-B732-4601-BA5E-B3FBBA6BD8BF}" srcOrd="0" destOrd="0" presId="urn:microsoft.com/office/officeart/2011/layout/CircleProcess"/>
    <dgm:cxn modelId="{36B8AFF7-1509-4409-B6D4-5240DA8AA458}" srcId="{F7DE34EC-E64E-46E9-BD1F-1EC9AA21806B}" destId="{2B01AD5F-0F11-433E-8CDE-145E4236313E}" srcOrd="1" destOrd="0" parTransId="{2EE42BDF-8B0E-4C9E-86B6-AB434FFD06EC}" sibTransId="{9D0F8CAE-1676-4AFB-83B3-8A1E30555BD1}"/>
    <dgm:cxn modelId="{957580FE-8FEA-43C5-9B29-BBEA07749662}" type="presParOf" srcId="{A3C3178A-67DA-4B4C-AEFF-AC3A35F5C398}" destId="{B318B25B-F2C1-4857-8DE5-D46E7B4579AD}" srcOrd="0" destOrd="0" presId="urn:microsoft.com/office/officeart/2011/layout/CircleProcess"/>
    <dgm:cxn modelId="{7070301A-B0D7-4D40-8592-2AB4F618B5DB}" type="presParOf" srcId="{B318B25B-F2C1-4857-8DE5-D46E7B4579AD}" destId="{16100371-A51B-4F01-A0F9-40FD74EDED01}" srcOrd="0" destOrd="0" presId="urn:microsoft.com/office/officeart/2011/layout/CircleProcess"/>
    <dgm:cxn modelId="{4FC08A8C-7E56-4D39-AAD8-5C8B90B5F32B}" type="presParOf" srcId="{A3C3178A-67DA-4B4C-AEFF-AC3A35F5C398}" destId="{1A6126C4-E07B-4BDC-99CF-C2EE98073778}" srcOrd="1" destOrd="0" presId="urn:microsoft.com/office/officeart/2011/layout/CircleProcess"/>
    <dgm:cxn modelId="{E87FE914-C630-458A-B20A-AE8EFBC7ADD2}" type="presParOf" srcId="{1A6126C4-E07B-4BDC-99CF-C2EE98073778}" destId="{5A181EB9-DE50-40A4-B33C-D1C56253B9AC}" srcOrd="0" destOrd="0" presId="urn:microsoft.com/office/officeart/2011/layout/CircleProcess"/>
    <dgm:cxn modelId="{9A5F5C6D-8F07-4BE7-B830-6C709779CA14}" type="presParOf" srcId="{A3C3178A-67DA-4B4C-AEFF-AC3A35F5C398}" destId="{B79CC7A2-F0A3-4FA2-AFE1-D620859F865D}" srcOrd="2" destOrd="0" presId="urn:microsoft.com/office/officeart/2011/layout/CircleProcess"/>
    <dgm:cxn modelId="{01C738AE-7F83-4840-AF3E-C93D328319B6}" type="presParOf" srcId="{A3C3178A-67DA-4B4C-AEFF-AC3A35F5C398}" destId="{CB77400C-9CB7-44FE-96B8-A1F4F2E1D83F}" srcOrd="3" destOrd="0" presId="urn:microsoft.com/office/officeart/2011/layout/CircleProcess"/>
    <dgm:cxn modelId="{D088ABCC-0F23-447E-9CEE-E19CA8EC30B1}" type="presParOf" srcId="{CB77400C-9CB7-44FE-96B8-A1F4F2E1D83F}" destId="{3FD97511-F83E-428E-A9B9-0DEC0666AC3B}" srcOrd="0" destOrd="0" presId="urn:microsoft.com/office/officeart/2011/layout/CircleProcess"/>
    <dgm:cxn modelId="{E9AB5BFC-D326-43E8-8315-F48BD84675C9}" type="presParOf" srcId="{A3C3178A-67DA-4B4C-AEFF-AC3A35F5C398}" destId="{630AC7A5-C131-4E22-986F-E71CBBCC54B2}" srcOrd="4" destOrd="0" presId="urn:microsoft.com/office/officeart/2011/layout/CircleProcess"/>
    <dgm:cxn modelId="{90A5421E-25EF-4AB9-A606-B8C13A337548}" type="presParOf" srcId="{630AC7A5-C131-4E22-986F-E71CBBCC54B2}" destId="{C408B5B2-2618-4E15-AFA2-4E63121A4312}" srcOrd="0" destOrd="0" presId="urn:microsoft.com/office/officeart/2011/layout/CircleProcess"/>
    <dgm:cxn modelId="{0E5E2B48-3B82-4C68-8348-C0BE6725EE04}" type="presParOf" srcId="{A3C3178A-67DA-4B4C-AEFF-AC3A35F5C398}" destId="{76CD8842-6A42-4D6B-AC1C-2A87B975259C}" srcOrd="5" destOrd="0" presId="urn:microsoft.com/office/officeart/2011/layout/CircleProcess"/>
    <dgm:cxn modelId="{04418491-E461-4D79-BA5C-CC0F222F99FE}" type="presParOf" srcId="{A3C3178A-67DA-4B4C-AEFF-AC3A35F5C398}" destId="{E07F1242-A887-4537-B2D8-3B00EBFAB008}" srcOrd="6" destOrd="0" presId="urn:microsoft.com/office/officeart/2011/layout/CircleProcess"/>
    <dgm:cxn modelId="{9B5A0DD6-C23E-4C59-8CD5-24D822AE98A4}" type="presParOf" srcId="{E07F1242-A887-4537-B2D8-3B00EBFAB008}" destId="{B2234E93-596E-4A22-AFE0-6E4E85EDDDDA}" srcOrd="0" destOrd="0" presId="urn:microsoft.com/office/officeart/2011/layout/CircleProcess"/>
    <dgm:cxn modelId="{8EB8A59B-5874-4B5B-A84B-9F29E5D08056}" type="presParOf" srcId="{A3C3178A-67DA-4B4C-AEFF-AC3A35F5C398}" destId="{32DEE70E-1CD3-4145-8026-186B55349838}" srcOrd="7" destOrd="0" presId="urn:microsoft.com/office/officeart/2011/layout/CircleProcess"/>
    <dgm:cxn modelId="{16993054-14D2-4C50-BD3A-B415A82239F3}" type="presParOf" srcId="{32DEE70E-1CD3-4145-8026-186B55349838}" destId="{9C262182-9F4E-487E-A21C-9794C6AD86B2}" srcOrd="0" destOrd="0" presId="urn:microsoft.com/office/officeart/2011/layout/CircleProcess"/>
    <dgm:cxn modelId="{EB5F55FA-6A32-4C97-A1D8-F87340CC3157}" type="presParOf" srcId="{A3C3178A-67DA-4B4C-AEFF-AC3A35F5C398}" destId="{01487870-6E92-48CC-87BD-602136CD1E44}" srcOrd="8" destOrd="0" presId="urn:microsoft.com/office/officeart/2011/layout/CircleProcess"/>
    <dgm:cxn modelId="{4FDDA8E8-95D6-4F7F-B33F-1D27BDA89A5A}" type="presParOf" srcId="{A3C3178A-67DA-4B4C-AEFF-AC3A35F5C398}" destId="{6D5E2EF4-1DC0-4B03-8834-60845049018F}" srcOrd="9" destOrd="0" presId="urn:microsoft.com/office/officeart/2011/layout/CircleProcess"/>
    <dgm:cxn modelId="{E7697DF8-4EA2-43FB-8072-1D41CF236EDB}" type="presParOf" srcId="{6D5E2EF4-1DC0-4B03-8834-60845049018F}" destId="{1428B516-130C-4066-B165-66D8C8E5C294}" srcOrd="0" destOrd="0" presId="urn:microsoft.com/office/officeart/2011/layout/CircleProcess"/>
    <dgm:cxn modelId="{4F222094-B104-4265-88E7-419E702C0ED0}" type="presParOf" srcId="{A3C3178A-67DA-4B4C-AEFF-AC3A35F5C398}" destId="{CC132C79-6645-45C7-AD3A-9D805C7B67A6}" srcOrd="10" destOrd="0" presId="urn:microsoft.com/office/officeart/2011/layout/CircleProcess"/>
    <dgm:cxn modelId="{552D1AAD-0CEF-43FE-9BE0-B7159553B57C}" type="presParOf" srcId="{CC132C79-6645-45C7-AD3A-9D805C7B67A6}" destId="{28AB6429-B732-4601-BA5E-B3FBBA6BD8BF}" srcOrd="0" destOrd="0" presId="urn:microsoft.com/office/officeart/2011/layout/CircleProcess"/>
    <dgm:cxn modelId="{AA1076AF-E33B-4C32-B72A-33D397EBAFAC}" type="presParOf" srcId="{A3C3178A-67DA-4B4C-AEFF-AC3A35F5C398}" destId="{2D7D1C84-817A-4610-8804-D85248FE1E56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D61A58-80D2-456F-AB7C-AE8A9A9926A9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E97641C-BD1E-4CA1-9D32-743E1F04BF0C}">
      <dgm:prSet phldrT="[Text]"/>
      <dgm:spPr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 dirty="0"/>
        </a:p>
      </dgm:t>
    </dgm:pt>
    <dgm:pt modelId="{0F5F6895-CAB1-4A85-917B-12E64B8C3D7D}" type="parTrans" cxnId="{8D5690DC-D4E9-4FF1-8B6A-C8F112A1566B}">
      <dgm:prSet/>
      <dgm:spPr/>
      <dgm:t>
        <a:bodyPr/>
        <a:lstStyle/>
        <a:p>
          <a:endParaRPr lang="en-GB"/>
        </a:p>
      </dgm:t>
    </dgm:pt>
    <dgm:pt modelId="{0EDEE217-7311-423F-A206-48FD253B067A}" type="sibTrans" cxnId="{8D5690DC-D4E9-4FF1-8B6A-C8F112A1566B}">
      <dgm:prSet/>
      <dgm:spPr/>
      <dgm:t>
        <a:bodyPr/>
        <a:lstStyle/>
        <a:p>
          <a:endParaRPr lang="en-GB"/>
        </a:p>
      </dgm:t>
    </dgm:pt>
    <dgm:pt modelId="{2E8CEBA2-4FF5-4076-BEC3-8F9E1816A639}">
      <dgm:prSet phldrT="[Text]"/>
      <dgm:spPr>
        <a:blipFill dpi="0" rotWithShape="0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 dirty="0"/>
        </a:p>
      </dgm:t>
    </dgm:pt>
    <dgm:pt modelId="{661F581D-BEAB-4BD6-B225-130459B6E010}" type="parTrans" cxnId="{58E78C11-BD19-4153-A7E9-A799ED886C5D}">
      <dgm:prSet/>
      <dgm:spPr/>
      <dgm:t>
        <a:bodyPr/>
        <a:lstStyle/>
        <a:p>
          <a:endParaRPr lang="en-GB"/>
        </a:p>
      </dgm:t>
    </dgm:pt>
    <dgm:pt modelId="{B934525C-3BF5-4CB1-B1E8-0ABBD88C3943}" type="sibTrans" cxnId="{58E78C11-BD19-4153-A7E9-A799ED886C5D}">
      <dgm:prSet/>
      <dgm:spPr/>
      <dgm:t>
        <a:bodyPr/>
        <a:lstStyle/>
        <a:p>
          <a:endParaRPr lang="en-GB"/>
        </a:p>
      </dgm:t>
    </dgm:pt>
    <dgm:pt modelId="{CFB1271D-966F-4A7D-BF91-68C9A57AFA26}">
      <dgm:prSet phldrT="[Text]"/>
      <dgm:spPr>
        <a:blipFill dpi="0" rotWithShape="0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E47D9394-E327-4D60-8015-A142B4E5ACF0}" type="parTrans" cxnId="{79E0EAEA-8295-4D42-A5F7-953129F26F04}">
      <dgm:prSet/>
      <dgm:spPr/>
      <dgm:t>
        <a:bodyPr/>
        <a:lstStyle/>
        <a:p>
          <a:endParaRPr lang="en-GB"/>
        </a:p>
      </dgm:t>
    </dgm:pt>
    <dgm:pt modelId="{997861B3-D1C4-41CF-9781-8D140A46FF21}" type="sibTrans" cxnId="{79E0EAEA-8295-4D42-A5F7-953129F26F04}">
      <dgm:prSet/>
      <dgm:spPr/>
      <dgm:t>
        <a:bodyPr/>
        <a:lstStyle/>
        <a:p>
          <a:endParaRPr lang="en-GB"/>
        </a:p>
      </dgm:t>
    </dgm:pt>
    <dgm:pt modelId="{6FDF0205-8CC6-49AC-B6ED-7F1F7D13764D}">
      <dgm:prSet phldrT="[Text]"/>
      <dgm:spPr>
        <a:blipFill dpi="0" rotWithShape="0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 dirty="0"/>
        </a:p>
      </dgm:t>
    </dgm:pt>
    <dgm:pt modelId="{423C8461-E6F2-4D70-8D63-EFE6120E2C43}" type="parTrans" cxnId="{2C07EA5B-E0D7-4BE7-9013-0144AB36674B}">
      <dgm:prSet/>
      <dgm:spPr/>
      <dgm:t>
        <a:bodyPr/>
        <a:lstStyle/>
        <a:p>
          <a:endParaRPr lang="en-GB"/>
        </a:p>
      </dgm:t>
    </dgm:pt>
    <dgm:pt modelId="{19701852-58A8-44FF-94EC-4987C62E2A62}" type="sibTrans" cxnId="{2C07EA5B-E0D7-4BE7-9013-0144AB36674B}">
      <dgm:prSet/>
      <dgm:spPr/>
      <dgm:t>
        <a:bodyPr/>
        <a:lstStyle/>
        <a:p>
          <a:endParaRPr lang="en-GB"/>
        </a:p>
      </dgm:t>
    </dgm:pt>
    <dgm:pt modelId="{B9FF9CD9-4B6B-4D61-9E0D-DD4029D04C85}" type="pres">
      <dgm:prSet presAssocID="{61D61A58-80D2-456F-AB7C-AE8A9A9926A9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AC8B9C99-FD2B-4D98-9BA6-FA19883356EA}" type="pres">
      <dgm:prSet presAssocID="{2E8CEBA2-4FF5-4076-BEC3-8F9E1816A639}" presName="Accent4" presStyleCnt="0"/>
      <dgm:spPr/>
    </dgm:pt>
    <dgm:pt modelId="{E13ED72B-942D-4CEC-98AB-1B4E57AD01F9}" type="pres">
      <dgm:prSet presAssocID="{2E8CEBA2-4FF5-4076-BEC3-8F9E1816A639}" presName="Accent" presStyleLbl="node1" presStyleIdx="0" presStyleCnt="4"/>
      <dgm:spPr/>
    </dgm:pt>
    <dgm:pt modelId="{18DC4F14-CB22-4676-96B2-28517BB4B78D}" type="pres">
      <dgm:prSet presAssocID="{2E8CEBA2-4FF5-4076-BEC3-8F9E1816A639}" presName="ParentBackground4" presStyleCnt="0"/>
      <dgm:spPr/>
    </dgm:pt>
    <dgm:pt modelId="{75EEF57A-8648-4871-BC38-4F5AFC51E7C5}" type="pres">
      <dgm:prSet presAssocID="{2E8CEBA2-4FF5-4076-BEC3-8F9E1816A639}" presName="ParentBackground" presStyleLbl="fgAcc1" presStyleIdx="0" presStyleCnt="4"/>
      <dgm:spPr/>
    </dgm:pt>
    <dgm:pt modelId="{A5EF40BA-1798-47EF-A17D-EC2310BC93D3}" type="pres">
      <dgm:prSet presAssocID="{2E8CEBA2-4FF5-4076-BEC3-8F9E1816A639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0C873E65-D4CC-44CB-993B-948F3781D9F2}" type="pres">
      <dgm:prSet presAssocID="{6FDF0205-8CC6-49AC-B6ED-7F1F7D13764D}" presName="Accent3" presStyleCnt="0"/>
      <dgm:spPr/>
    </dgm:pt>
    <dgm:pt modelId="{A6CDAD03-4F90-4BE9-A53A-9C04EBD0A669}" type="pres">
      <dgm:prSet presAssocID="{6FDF0205-8CC6-49AC-B6ED-7F1F7D13764D}" presName="Accent" presStyleLbl="node1" presStyleIdx="1" presStyleCnt="4"/>
      <dgm:spPr/>
    </dgm:pt>
    <dgm:pt modelId="{CE896514-AD83-43AB-A5A8-4B5EDB06B552}" type="pres">
      <dgm:prSet presAssocID="{6FDF0205-8CC6-49AC-B6ED-7F1F7D13764D}" presName="ParentBackground3" presStyleCnt="0"/>
      <dgm:spPr/>
    </dgm:pt>
    <dgm:pt modelId="{76A96E8E-5594-42F6-B0D1-3BCFF64116BB}" type="pres">
      <dgm:prSet presAssocID="{6FDF0205-8CC6-49AC-B6ED-7F1F7D13764D}" presName="ParentBackground" presStyleLbl="fgAcc1" presStyleIdx="1" presStyleCnt="4"/>
      <dgm:spPr/>
    </dgm:pt>
    <dgm:pt modelId="{9DC1C517-6066-4A78-87F5-B463D4AA1853}" type="pres">
      <dgm:prSet presAssocID="{6FDF0205-8CC6-49AC-B6ED-7F1F7D13764D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5137DE8E-A538-443F-844A-D1A19B7F11FB}" type="pres">
      <dgm:prSet presAssocID="{CFB1271D-966F-4A7D-BF91-68C9A57AFA26}" presName="Accent2" presStyleCnt="0"/>
      <dgm:spPr/>
    </dgm:pt>
    <dgm:pt modelId="{A5451EB0-797B-4AF4-A038-980B3C380E29}" type="pres">
      <dgm:prSet presAssocID="{CFB1271D-966F-4A7D-BF91-68C9A57AFA26}" presName="Accent" presStyleLbl="node1" presStyleIdx="2" presStyleCnt="4"/>
      <dgm:spPr/>
    </dgm:pt>
    <dgm:pt modelId="{62E6EB36-1254-491B-BD53-98D8F6E7DF03}" type="pres">
      <dgm:prSet presAssocID="{CFB1271D-966F-4A7D-BF91-68C9A57AFA26}" presName="ParentBackground2" presStyleCnt="0"/>
      <dgm:spPr/>
    </dgm:pt>
    <dgm:pt modelId="{44FB64AE-D129-419A-8F80-656E502D3D4E}" type="pres">
      <dgm:prSet presAssocID="{CFB1271D-966F-4A7D-BF91-68C9A57AFA26}" presName="ParentBackground" presStyleLbl="fgAcc1" presStyleIdx="2" presStyleCnt="4"/>
      <dgm:spPr/>
    </dgm:pt>
    <dgm:pt modelId="{38ECF6B9-6DC0-434A-AE7C-57579DA9BEF0}" type="pres">
      <dgm:prSet presAssocID="{CFB1271D-966F-4A7D-BF91-68C9A57AFA26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FAF767B5-2433-46A5-916C-E03D9AAC080C}" type="pres">
      <dgm:prSet presAssocID="{9E97641C-BD1E-4CA1-9D32-743E1F04BF0C}" presName="Accent1" presStyleCnt="0"/>
      <dgm:spPr/>
    </dgm:pt>
    <dgm:pt modelId="{CE86F2E4-23CF-4D60-9E90-1F6B9F2C8871}" type="pres">
      <dgm:prSet presAssocID="{9E97641C-BD1E-4CA1-9D32-743E1F04BF0C}" presName="Accent" presStyleLbl="node1" presStyleIdx="3" presStyleCnt="4"/>
      <dgm:spPr/>
    </dgm:pt>
    <dgm:pt modelId="{984ABB0C-0B39-412B-8C47-18DBC41DDE17}" type="pres">
      <dgm:prSet presAssocID="{9E97641C-BD1E-4CA1-9D32-743E1F04BF0C}" presName="ParentBackground1" presStyleCnt="0"/>
      <dgm:spPr/>
    </dgm:pt>
    <dgm:pt modelId="{6BD6A1C0-F618-455F-8F22-2C0B2474EB1A}" type="pres">
      <dgm:prSet presAssocID="{9E97641C-BD1E-4CA1-9D32-743E1F04BF0C}" presName="ParentBackground" presStyleLbl="fgAcc1" presStyleIdx="3" presStyleCnt="4"/>
      <dgm:spPr/>
    </dgm:pt>
    <dgm:pt modelId="{F90226E0-64DD-4DFE-9655-A5A0D2B218A5}" type="pres">
      <dgm:prSet presAssocID="{9E97641C-BD1E-4CA1-9D32-743E1F04BF0C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5CF97907-8282-4681-A6A6-3C75F991EB04}" type="presOf" srcId="{6FDF0205-8CC6-49AC-B6ED-7F1F7D13764D}" destId="{9DC1C517-6066-4A78-87F5-B463D4AA1853}" srcOrd="1" destOrd="0" presId="urn:microsoft.com/office/officeart/2011/layout/CircleProcess"/>
    <dgm:cxn modelId="{6801B30A-EDD2-43F2-AF32-73AC58DDEAE4}" type="presOf" srcId="{9E97641C-BD1E-4CA1-9D32-743E1F04BF0C}" destId="{F90226E0-64DD-4DFE-9655-A5A0D2B218A5}" srcOrd="1" destOrd="0" presId="urn:microsoft.com/office/officeart/2011/layout/CircleProcess"/>
    <dgm:cxn modelId="{58E78C11-BD19-4153-A7E9-A799ED886C5D}" srcId="{61D61A58-80D2-456F-AB7C-AE8A9A9926A9}" destId="{2E8CEBA2-4FF5-4076-BEC3-8F9E1816A639}" srcOrd="3" destOrd="0" parTransId="{661F581D-BEAB-4BD6-B225-130459B6E010}" sibTransId="{B934525C-3BF5-4CB1-B1E8-0ABBD88C3943}"/>
    <dgm:cxn modelId="{2C07EA5B-E0D7-4BE7-9013-0144AB36674B}" srcId="{61D61A58-80D2-456F-AB7C-AE8A9A9926A9}" destId="{6FDF0205-8CC6-49AC-B6ED-7F1F7D13764D}" srcOrd="2" destOrd="0" parTransId="{423C8461-E6F2-4D70-8D63-EFE6120E2C43}" sibTransId="{19701852-58A8-44FF-94EC-4987C62E2A62}"/>
    <dgm:cxn modelId="{A712D070-7B29-4386-AF55-56107DF25EA7}" type="presOf" srcId="{CFB1271D-966F-4A7D-BF91-68C9A57AFA26}" destId="{44FB64AE-D129-419A-8F80-656E502D3D4E}" srcOrd="0" destOrd="0" presId="urn:microsoft.com/office/officeart/2011/layout/CircleProcess"/>
    <dgm:cxn modelId="{06992E75-5AC2-436A-B6FB-30B2D4A6F8D5}" type="presOf" srcId="{9E97641C-BD1E-4CA1-9D32-743E1F04BF0C}" destId="{6BD6A1C0-F618-455F-8F22-2C0B2474EB1A}" srcOrd="0" destOrd="0" presId="urn:microsoft.com/office/officeart/2011/layout/CircleProcess"/>
    <dgm:cxn modelId="{3C0DA277-801E-4926-A9EE-6190B314CB93}" type="presOf" srcId="{CFB1271D-966F-4A7D-BF91-68C9A57AFA26}" destId="{38ECF6B9-6DC0-434A-AE7C-57579DA9BEF0}" srcOrd="1" destOrd="0" presId="urn:microsoft.com/office/officeart/2011/layout/CircleProcess"/>
    <dgm:cxn modelId="{AFAF2DBA-FA5B-449D-A577-A2A964D530F3}" type="presOf" srcId="{2E8CEBA2-4FF5-4076-BEC3-8F9E1816A639}" destId="{75EEF57A-8648-4871-BC38-4F5AFC51E7C5}" srcOrd="0" destOrd="0" presId="urn:microsoft.com/office/officeart/2011/layout/CircleProcess"/>
    <dgm:cxn modelId="{A9B58CC8-2F6E-4ED2-9B9F-7DCCBCACC682}" type="presOf" srcId="{61D61A58-80D2-456F-AB7C-AE8A9A9926A9}" destId="{B9FF9CD9-4B6B-4D61-9E0D-DD4029D04C85}" srcOrd="0" destOrd="0" presId="urn:microsoft.com/office/officeart/2011/layout/CircleProcess"/>
    <dgm:cxn modelId="{8D5690DC-D4E9-4FF1-8B6A-C8F112A1566B}" srcId="{61D61A58-80D2-456F-AB7C-AE8A9A9926A9}" destId="{9E97641C-BD1E-4CA1-9D32-743E1F04BF0C}" srcOrd="0" destOrd="0" parTransId="{0F5F6895-CAB1-4A85-917B-12E64B8C3D7D}" sibTransId="{0EDEE217-7311-423F-A206-48FD253B067A}"/>
    <dgm:cxn modelId="{79E0EAEA-8295-4D42-A5F7-953129F26F04}" srcId="{61D61A58-80D2-456F-AB7C-AE8A9A9926A9}" destId="{CFB1271D-966F-4A7D-BF91-68C9A57AFA26}" srcOrd="1" destOrd="0" parTransId="{E47D9394-E327-4D60-8015-A142B4E5ACF0}" sibTransId="{997861B3-D1C4-41CF-9781-8D140A46FF21}"/>
    <dgm:cxn modelId="{8A65E8F1-9662-4854-8AE6-3F99CCD6DE6F}" type="presOf" srcId="{2E8CEBA2-4FF5-4076-BEC3-8F9E1816A639}" destId="{A5EF40BA-1798-47EF-A17D-EC2310BC93D3}" srcOrd="1" destOrd="0" presId="urn:microsoft.com/office/officeart/2011/layout/CircleProcess"/>
    <dgm:cxn modelId="{3CAFE6F4-98AA-424B-83E4-4DF17B89F891}" type="presOf" srcId="{6FDF0205-8CC6-49AC-B6ED-7F1F7D13764D}" destId="{76A96E8E-5594-42F6-B0D1-3BCFF64116BB}" srcOrd="0" destOrd="0" presId="urn:microsoft.com/office/officeart/2011/layout/CircleProcess"/>
    <dgm:cxn modelId="{8700CE8C-74F5-4F3F-A60A-05035B4F81AE}" type="presParOf" srcId="{B9FF9CD9-4B6B-4D61-9E0D-DD4029D04C85}" destId="{AC8B9C99-FD2B-4D98-9BA6-FA19883356EA}" srcOrd="0" destOrd="0" presId="urn:microsoft.com/office/officeart/2011/layout/CircleProcess"/>
    <dgm:cxn modelId="{F273A7AD-667C-4624-A376-D6A15A6ADB6C}" type="presParOf" srcId="{AC8B9C99-FD2B-4D98-9BA6-FA19883356EA}" destId="{E13ED72B-942D-4CEC-98AB-1B4E57AD01F9}" srcOrd="0" destOrd="0" presId="urn:microsoft.com/office/officeart/2011/layout/CircleProcess"/>
    <dgm:cxn modelId="{506A78E6-8678-43A5-BEDE-EAED8F51782F}" type="presParOf" srcId="{B9FF9CD9-4B6B-4D61-9E0D-DD4029D04C85}" destId="{18DC4F14-CB22-4676-96B2-28517BB4B78D}" srcOrd="1" destOrd="0" presId="urn:microsoft.com/office/officeart/2011/layout/CircleProcess"/>
    <dgm:cxn modelId="{20FCAAC4-9F96-4034-A32C-32317975E998}" type="presParOf" srcId="{18DC4F14-CB22-4676-96B2-28517BB4B78D}" destId="{75EEF57A-8648-4871-BC38-4F5AFC51E7C5}" srcOrd="0" destOrd="0" presId="urn:microsoft.com/office/officeart/2011/layout/CircleProcess"/>
    <dgm:cxn modelId="{E730FDA3-3F3E-4FF0-BC1A-AA9B141D31C6}" type="presParOf" srcId="{B9FF9CD9-4B6B-4D61-9E0D-DD4029D04C85}" destId="{A5EF40BA-1798-47EF-A17D-EC2310BC93D3}" srcOrd="2" destOrd="0" presId="urn:microsoft.com/office/officeart/2011/layout/CircleProcess"/>
    <dgm:cxn modelId="{ECB1A0FC-A1E1-40BB-A5BF-022B684A746E}" type="presParOf" srcId="{B9FF9CD9-4B6B-4D61-9E0D-DD4029D04C85}" destId="{0C873E65-D4CC-44CB-993B-948F3781D9F2}" srcOrd="3" destOrd="0" presId="urn:microsoft.com/office/officeart/2011/layout/CircleProcess"/>
    <dgm:cxn modelId="{A3E9362D-67B2-43C5-9712-617A56D4BEE1}" type="presParOf" srcId="{0C873E65-D4CC-44CB-993B-948F3781D9F2}" destId="{A6CDAD03-4F90-4BE9-A53A-9C04EBD0A669}" srcOrd="0" destOrd="0" presId="urn:microsoft.com/office/officeart/2011/layout/CircleProcess"/>
    <dgm:cxn modelId="{ABE45165-69B1-4E5B-9FEF-676BA25D0FE4}" type="presParOf" srcId="{B9FF9CD9-4B6B-4D61-9E0D-DD4029D04C85}" destId="{CE896514-AD83-43AB-A5A8-4B5EDB06B552}" srcOrd="4" destOrd="0" presId="urn:microsoft.com/office/officeart/2011/layout/CircleProcess"/>
    <dgm:cxn modelId="{CEF2511A-DF2B-4314-B60B-9EE312FF7E5B}" type="presParOf" srcId="{CE896514-AD83-43AB-A5A8-4B5EDB06B552}" destId="{76A96E8E-5594-42F6-B0D1-3BCFF64116BB}" srcOrd="0" destOrd="0" presId="urn:microsoft.com/office/officeart/2011/layout/CircleProcess"/>
    <dgm:cxn modelId="{C926B732-E02C-4DD4-BFA8-BF4BCEF1C665}" type="presParOf" srcId="{B9FF9CD9-4B6B-4D61-9E0D-DD4029D04C85}" destId="{9DC1C517-6066-4A78-87F5-B463D4AA1853}" srcOrd="5" destOrd="0" presId="urn:microsoft.com/office/officeart/2011/layout/CircleProcess"/>
    <dgm:cxn modelId="{E163CCCD-29E5-4A8E-BCAE-E1FE7C7133BC}" type="presParOf" srcId="{B9FF9CD9-4B6B-4D61-9E0D-DD4029D04C85}" destId="{5137DE8E-A538-443F-844A-D1A19B7F11FB}" srcOrd="6" destOrd="0" presId="urn:microsoft.com/office/officeart/2011/layout/CircleProcess"/>
    <dgm:cxn modelId="{F7A125B5-C6A3-498D-9654-FFDCBDBC9DF7}" type="presParOf" srcId="{5137DE8E-A538-443F-844A-D1A19B7F11FB}" destId="{A5451EB0-797B-4AF4-A038-980B3C380E29}" srcOrd="0" destOrd="0" presId="urn:microsoft.com/office/officeart/2011/layout/CircleProcess"/>
    <dgm:cxn modelId="{52837FD2-7D3B-460C-8581-88F441E887FC}" type="presParOf" srcId="{B9FF9CD9-4B6B-4D61-9E0D-DD4029D04C85}" destId="{62E6EB36-1254-491B-BD53-98D8F6E7DF03}" srcOrd="7" destOrd="0" presId="urn:microsoft.com/office/officeart/2011/layout/CircleProcess"/>
    <dgm:cxn modelId="{65A5B688-EFBD-455E-98DA-C72BEBE2C0AA}" type="presParOf" srcId="{62E6EB36-1254-491B-BD53-98D8F6E7DF03}" destId="{44FB64AE-D129-419A-8F80-656E502D3D4E}" srcOrd="0" destOrd="0" presId="urn:microsoft.com/office/officeart/2011/layout/CircleProcess"/>
    <dgm:cxn modelId="{039263B9-9647-4AF6-AFB4-1849A1C382E2}" type="presParOf" srcId="{B9FF9CD9-4B6B-4D61-9E0D-DD4029D04C85}" destId="{38ECF6B9-6DC0-434A-AE7C-57579DA9BEF0}" srcOrd="8" destOrd="0" presId="urn:microsoft.com/office/officeart/2011/layout/CircleProcess"/>
    <dgm:cxn modelId="{8EDBA4E7-36C8-4D4C-8CD5-C17E54D55F8E}" type="presParOf" srcId="{B9FF9CD9-4B6B-4D61-9E0D-DD4029D04C85}" destId="{FAF767B5-2433-46A5-916C-E03D9AAC080C}" srcOrd="9" destOrd="0" presId="urn:microsoft.com/office/officeart/2011/layout/CircleProcess"/>
    <dgm:cxn modelId="{8F12EDA5-FE99-4761-848F-311775CB052C}" type="presParOf" srcId="{FAF767B5-2433-46A5-916C-E03D9AAC080C}" destId="{CE86F2E4-23CF-4D60-9E90-1F6B9F2C8871}" srcOrd="0" destOrd="0" presId="urn:microsoft.com/office/officeart/2011/layout/CircleProcess"/>
    <dgm:cxn modelId="{3308B0F1-3B59-4DEE-BE6B-10810C568DB1}" type="presParOf" srcId="{B9FF9CD9-4B6B-4D61-9E0D-DD4029D04C85}" destId="{984ABB0C-0B39-412B-8C47-18DBC41DDE17}" srcOrd="10" destOrd="0" presId="urn:microsoft.com/office/officeart/2011/layout/CircleProcess"/>
    <dgm:cxn modelId="{B9805777-4AE8-411B-9A80-67B79AA68229}" type="presParOf" srcId="{984ABB0C-0B39-412B-8C47-18DBC41DDE17}" destId="{6BD6A1C0-F618-455F-8F22-2C0B2474EB1A}" srcOrd="0" destOrd="0" presId="urn:microsoft.com/office/officeart/2011/layout/CircleProcess"/>
    <dgm:cxn modelId="{6F0C9E75-77F2-4739-B0B2-CEFBA6920C01}" type="presParOf" srcId="{B9FF9CD9-4B6B-4D61-9E0D-DD4029D04C85}" destId="{F90226E0-64DD-4DFE-9655-A5A0D2B218A5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AF62E22-D20B-4369-ABCA-BB7A675F333D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6880447-87AF-4ED0-AF70-CFF0A10D2D3F}">
      <dgm:prSet phldrT="[Text]"/>
      <dgm:spPr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0D3BB7C2-48ED-4609-81BD-CDF5597AE0BD}" type="parTrans" cxnId="{2482BCA9-5FFB-4D09-A6B3-9E5AEC9D4EBF}">
      <dgm:prSet/>
      <dgm:spPr/>
      <dgm:t>
        <a:bodyPr/>
        <a:lstStyle/>
        <a:p>
          <a:endParaRPr lang="en-GB"/>
        </a:p>
      </dgm:t>
    </dgm:pt>
    <dgm:pt modelId="{30022E52-2DC7-4B40-B741-2A5141ABA63F}" type="sibTrans" cxnId="{2482BCA9-5FFB-4D09-A6B3-9E5AEC9D4EBF}">
      <dgm:prSet/>
      <dgm:spPr/>
      <dgm:t>
        <a:bodyPr/>
        <a:lstStyle/>
        <a:p>
          <a:endParaRPr lang="en-GB"/>
        </a:p>
      </dgm:t>
    </dgm:pt>
    <dgm:pt modelId="{3F25ACB7-E1D8-47A5-8930-38B79199E839}">
      <dgm:prSet phldrT="[Text]"/>
      <dgm:spPr>
        <a:blipFill dpi="0" rotWithShape="0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accent6">
              <a:lumMod val="40000"/>
              <a:lumOff val="60000"/>
            </a:schemeClr>
          </a:solidFill>
        </a:ln>
      </dgm:spPr>
      <dgm:t>
        <a:bodyPr/>
        <a:lstStyle/>
        <a:p>
          <a:endParaRPr lang="en-GB" dirty="0"/>
        </a:p>
      </dgm:t>
    </dgm:pt>
    <dgm:pt modelId="{B7719C80-A49D-4B81-9C67-4F88670DD7FE}" type="parTrans" cxnId="{0D08DC87-8F65-45A5-9F94-FE9135EC861D}">
      <dgm:prSet/>
      <dgm:spPr/>
      <dgm:t>
        <a:bodyPr/>
        <a:lstStyle/>
        <a:p>
          <a:endParaRPr lang="en-GB"/>
        </a:p>
      </dgm:t>
    </dgm:pt>
    <dgm:pt modelId="{4A4EAC51-E4E5-4502-8140-EE254B0E6735}" type="sibTrans" cxnId="{0D08DC87-8F65-45A5-9F94-FE9135EC861D}">
      <dgm:prSet/>
      <dgm:spPr/>
      <dgm:t>
        <a:bodyPr/>
        <a:lstStyle/>
        <a:p>
          <a:endParaRPr lang="en-GB"/>
        </a:p>
      </dgm:t>
    </dgm:pt>
    <dgm:pt modelId="{6DF67AC6-7FA6-4AEA-BCD3-962EBB7CE6F3}">
      <dgm:prSet/>
      <dgm:spPr>
        <a:blipFill dpi="0" rotWithShape="0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 dirty="0"/>
        </a:p>
      </dgm:t>
    </dgm:pt>
    <dgm:pt modelId="{4B9A6462-5BF8-4B38-8F85-D55050C30182}" type="parTrans" cxnId="{577558B0-FC46-40EF-9674-BB24966707F4}">
      <dgm:prSet/>
      <dgm:spPr/>
      <dgm:t>
        <a:bodyPr/>
        <a:lstStyle/>
        <a:p>
          <a:endParaRPr lang="en-GB"/>
        </a:p>
      </dgm:t>
    </dgm:pt>
    <dgm:pt modelId="{6C8A743F-8033-49CA-8919-CDC2FBBD384D}" type="sibTrans" cxnId="{577558B0-FC46-40EF-9674-BB24966707F4}">
      <dgm:prSet/>
      <dgm:spPr/>
      <dgm:t>
        <a:bodyPr/>
        <a:lstStyle/>
        <a:p>
          <a:endParaRPr lang="en-GB"/>
        </a:p>
      </dgm:t>
    </dgm:pt>
    <dgm:pt modelId="{D3D36A15-6D3E-46AA-9655-57E9D10D438F}">
      <dgm:prSet phldrT="[Text]"/>
      <dgm:spPr>
        <a:blipFill dpi="0" rotWithShape="0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 dirty="0"/>
        </a:p>
      </dgm:t>
    </dgm:pt>
    <dgm:pt modelId="{847C2601-6366-43F8-9DE7-AC6117FF3288}" type="sibTrans" cxnId="{F1DEBFA1-07F8-4636-9F20-3163E4CBCE37}">
      <dgm:prSet/>
      <dgm:spPr/>
      <dgm:t>
        <a:bodyPr/>
        <a:lstStyle/>
        <a:p>
          <a:endParaRPr lang="en-GB"/>
        </a:p>
      </dgm:t>
    </dgm:pt>
    <dgm:pt modelId="{931A08AA-A8FA-4301-945C-523F0AC2D11E}" type="parTrans" cxnId="{F1DEBFA1-07F8-4636-9F20-3163E4CBCE37}">
      <dgm:prSet/>
      <dgm:spPr/>
      <dgm:t>
        <a:bodyPr/>
        <a:lstStyle/>
        <a:p>
          <a:endParaRPr lang="en-GB"/>
        </a:p>
      </dgm:t>
    </dgm:pt>
    <dgm:pt modelId="{80318527-B014-497F-9E9A-230A2EFDF5AF}" type="pres">
      <dgm:prSet presAssocID="{7AF62E22-D20B-4369-ABCA-BB7A675F333D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C0025840-292E-4494-9599-6F3047A6B5F2}" type="pres">
      <dgm:prSet presAssocID="{3F25ACB7-E1D8-47A5-8930-38B79199E839}" presName="Accent4" presStyleCnt="0"/>
      <dgm:spPr/>
    </dgm:pt>
    <dgm:pt modelId="{B1FF5F32-019A-4425-8F9F-6A7DBD6B73BC}" type="pres">
      <dgm:prSet presAssocID="{3F25ACB7-E1D8-47A5-8930-38B79199E839}" presName="Accent" presStyleLbl="node1" presStyleIdx="0" presStyleCnt="4"/>
      <dgm:spPr>
        <a:solidFill>
          <a:schemeClr val="accent6">
            <a:lumMod val="40000"/>
            <a:lumOff val="60000"/>
          </a:schemeClr>
        </a:solidFill>
      </dgm:spPr>
    </dgm:pt>
    <dgm:pt modelId="{81C41847-F152-471B-9D46-C885FF6EA1C0}" type="pres">
      <dgm:prSet presAssocID="{3F25ACB7-E1D8-47A5-8930-38B79199E839}" presName="ParentBackground4" presStyleCnt="0"/>
      <dgm:spPr/>
    </dgm:pt>
    <dgm:pt modelId="{62819E08-3117-418F-9C0A-7DE98CE080C7}" type="pres">
      <dgm:prSet presAssocID="{3F25ACB7-E1D8-47A5-8930-38B79199E839}" presName="ParentBackground" presStyleLbl="fgAcc1" presStyleIdx="0" presStyleCnt="4"/>
      <dgm:spPr/>
    </dgm:pt>
    <dgm:pt modelId="{06B28CC3-A26E-44D1-927F-6295E798F4DD}" type="pres">
      <dgm:prSet presAssocID="{3F25ACB7-E1D8-47A5-8930-38B79199E839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220775FE-669E-4F2E-B62F-ACE6BB958DBF}" type="pres">
      <dgm:prSet presAssocID="{D3D36A15-6D3E-46AA-9655-57E9D10D438F}" presName="Accent3" presStyleCnt="0"/>
      <dgm:spPr/>
    </dgm:pt>
    <dgm:pt modelId="{D5A87155-6237-4A4A-97C2-4F61566EA046}" type="pres">
      <dgm:prSet presAssocID="{D3D36A15-6D3E-46AA-9655-57E9D10D438F}" presName="Accent" presStyleLbl="node1" presStyleIdx="1" presStyleCnt="4"/>
      <dgm:spPr>
        <a:xfrm rot="2700000">
          <a:off x="4278437" y="1452536"/>
          <a:ext cx="1848844" cy="1848844"/>
        </a:xfrm>
        <a:prstGeom prst="teardrop">
          <a:avLst>
            <a:gd name="adj" fmla="val 100000"/>
          </a:avLst>
        </a:prstGeom>
        <a:solidFill>
          <a:srgbClr val="70AD47">
            <a:lumMod val="40000"/>
            <a:lumOff val="6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</dgm:pt>
    <dgm:pt modelId="{32E9B38F-46EE-4ED6-8223-721E76277F74}" type="pres">
      <dgm:prSet presAssocID="{D3D36A15-6D3E-46AA-9655-57E9D10D438F}" presName="ParentBackground3" presStyleCnt="0"/>
      <dgm:spPr/>
    </dgm:pt>
    <dgm:pt modelId="{F677D694-4F59-49D1-A4D1-7D4164391105}" type="pres">
      <dgm:prSet presAssocID="{D3D36A15-6D3E-46AA-9655-57E9D10D438F}" presName="ParentBackground" presStyleLbl="fgAcc1" presStyleIdx="1" presStyleCnt="4"/>
      <dgm:spPr/>
    </dgm:pt>
    <dgm:pt modelId="{0388CB53-6E1F-45F2-A9E0-D40BB7BE7912}" type="pres">
      <dgm:prSet presAssocID="{D3D36A15-6D3E-46AA-9655-57E9D10D438F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834CF51C-0C3F-4AC6-82DE-766682BC7F1B}" type="pres">
      <dgm:prSet presAssocID="{6DF67AC6-7FA6-4AEA-BCD3-962EBB7CE6F3}" presName="Accent2" presStyleCnt="0"/>
      <dgm:spPr/>
    </dgm:pt>
    <dgm:pt modelId="{4C6A6D60-7203-4296-8FFA-1CFBC5432178}" type="pres">
      <dgm:prSet presAssocID="{6DF67AC6-7FA6-4AEA-BCD3-962EBB7CE6F3}" presName="Accent" presStyleLbl="node1" presStyleIdx="2" presStyleCnt="4"/>
      <dgm:spPr>
        <a:xfrm rot="2700000">
          <a:off x="2375713" y="1452536"/>
          <a:ext cx="1848844" cy="1848844"/>
        </a:xfrm>
        <a:prstGeom prst="teardrop">
          <a:avLst>
            <a:gd name="adj" fmla="val 100000"/>
          </a:avLst>
        </a:prstGeom>
        <a:solidFill>
          <a:srgbClr val="70AD47">
            <a:lumMod val="40000"/>
            <a:lumOff val="6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</dgm:pt>
    <dgm:pt modelId="{26AD14D4-02B2-417D-BCCB-D9B843F0ADB9}" type="pres">
      <dgm:prSet presAssocID="{6DF67AC6-7FA6-4AEA-BCD3-962EBB7CE6F3}" presName="ParentBackground2" presStyleCnt="0"/>
      <dgm:spPr/>
    </dgm:pt>
    <dgm:pt modelId="{C57AAC61-F60A-4659-BFB2-0280CF351F1A}" type="pres">
      <dgm:prSet presAssocID="{6DF67AC6-7FA6-4AEA-BCD3-962EBB7CE6F3}" presName="ParentBackground" presStyleLbl="fgAcc1" presStyleIdx="2" presStyleCnt="4"/>
      <dgm:spPr/>
    </dgm:pt>
    <dgm:pt modelId="{C7CFE641-B6DD-4BDC-849D-B227DC992508}" type="pres">
      <dgm:prSet presAssocID="{6DF67AC6-7FA6-4AEA-BCD3-962EBB7CE6F3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BC698B77-FBBE-4846-B86F-E1B13D31A851}" type="pres">
      <dgm:prSet presAssocID="{C6880447-87AF-4ED0-AF70-CFF0A10D2D3F}" presName="Accent1" presStyleCnt="0"/>
      <dgm:spPr/>
    </dgm:pt>
    <dgm:pt modelId="{567BC2DB-7EEF-4C6C-B3A1-AB41E232659E}" type="pres">
      <dgm:prSet presAssocID="{C6880447-87AF-4ED0-AF70-CFF0A10D2D3F}" presName="Accent" presStyleLbl="node1" presStyleIdx="3" presStyleCnt="4"/>
      <dgm:spPr>
        <a:solidFill>
          <a:schemeClr val="accent6">
            <a:lumMod val="40000"/>
            <a:lumOff val="60000"/>
          </a:schemeClr>
        </a:solidFill>
      </dgm:spPr>
    </dgm:pt>
    <dgm:pt modelId="{666720E1-1C36-4719-8DA9-B4FD5AECC1FA}" type="pres">
      <dgm:prSet presAssocID="{C6880447-87AF-4ED0-AF70-CFF0A10D2D3F}" presName="ParentBackground1" presStyleCnt="0"/>
      <dgm:spPr/>
    </dgm:pt>
    <dgm:pt modelId="{9313A33E-12B5-41AD-83CA-B74B15C91D55}" type="pres">
      <dgm:prSet presAssocID="{C6880447-87AF-4ED0-AF70-CFF0A10D2D3F}" presName="ParentBackground" presStyleLbl="fgAcc1" presStyleIdx="3" presStyleCnt="4" custLinFactNeighborX="-2372" custLinFactNeighborY="791"/>
      <dgm:spPr/>
    </dgm:pt>
    <dgm:pt modelId="{F1DA20A8-E1C8-48A6-96B6-810250E5A782}" type="pres">
      <dgm:prSet presAssocID="{C6880447-87AF-4ED0-AF70-CFF0A10D2D3F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DD116D60-339E-443C-88E3-FD5ABEDE3AC1}" type="presOf" srcId="{6DF67AC6-7FA6-4AEA-BCD3-962EBB7CE6F3}" destId="{C57AAC61-F60A-4659-BFB2-0280CF351F1A}" srcOrd="0" destOrd="0" presId="urn:microsoft.com/office/officeart/2011/layout/CircleProcess"/>
    <dgm:cxn modelId="{4A9A5849-7EF8-4253-A310-B76EF548077F}" type="presOf" srcId="{3F25ACB7-E1D8-47A5-8930-38B79199E839}" destId="{62819E08-3117-418F-9C0A-7DE98CE080C7}" srcOrd="0" destOrd="0" presId="urn:microsoft.com/office/officeart/2011/layout/CircleProcess"/>
    <dgm:cxn modelId="{A0FDF17D-38DD-43A3-A53D-AD58135575F9}" type="presOf" srcId="{C6880447-87AF-4ED0-AF70-CFF0A10D2D3F}" destId="{F1DA20A8-E1C8-48A6-96B6-810250E5A782}" srcOrd="1" destOrd="0" presId="urn:microsoft.com/office/officeart/2011/layout/CircleProcess"/>
    <dgm:cxn modelId="{C6B92984-D574-4ED6-AF27-35EB73ABBA41}" type="presOf" srcId="{3F25ACB7-E1D8-47A5-8930-38B79199E839}" destId="{06B28CC3-A26E-44D1-927F-6295E798F4DD}" srcOrd="1" destOrd="0" presId="urn:microsoft.com/office/officeart/2011/layout/CircleProcess"/>
    <dgm:cxn modelId="{0D08DC87-8F65-45A5-9F94-FE9135EC861D}" srcId="{7AF62E22-D20B-4369-ABCA-BB7A675F333D}" destId="{3F25ACB7-E1D8-47A5-8930-38B79199E839}" srcOrd="3" destOrd="0" parTransId="{B7719C80-A49D-4B81-9C67-4F88670DD7FE}" sibTransId="{4A4EAC51-E4E5-4502-8140-EE254B0E6735}"/>
    <dgm:cxn modelId="{28F88F9D-6A99-4E4A-8E65-1C1C36864025}" type="presOf" srcId="{D3D36A15-6D3E-46AA-9655-57E9D10D438F}" destId="{0388CB53-6E1F-45F2-A9E0-D40BB7BE7912}" srcOrd="1" destOrd="0" presId="urn:microsoft.com/office/officeart/2011/layout/CircleProcess"/>
    <dgm:cxn modelId="{F1DEBFA1-07F8-4636-9F20-3163E4CBCE37}" srcId="{7AF62E22-D20B-4369-ABCA-BB7A675F333D}" destId="{D3D36A15-6D3E-46AA-9655-57E9D10D438F}" srcOrd="2" destOrd="0" parTransId="{931A08AA-A8FA-4301-945C-523F0AC2D11E}" sibTransId="{847C2601-6366-43F8-9DE7-AC6117FF3288}"/>
    <dgm:cxn modelId="{2482BCA9-5FFB-4D09-A6B3-9E5AEC9D4EBF}" srcId="{7AF62E22-D20B-4369-ABCA-BB7A675F333D}" destId="{C6880447-87AF-4ED0-AF70-CFF0A10D2D3F}" srcOrd="0" destOrd="0" parTransId="{0D3BB7C2-48ED-4609-81BD-CDF5597AE0BD}" sibTransId="{30022E52-2DC7-4B40-B741-2A5141ABA63F}"/>
    <dgm:cxn modelId="{479961AE-132A-4FD9-ACCC-F1A5A12C546A}" type="presOf" srcId="{6DF67AC6-7FA6-4AEA-BCD3-962EBB7CE6F3}" destId="{C7CFE641-B6DD-4BDC-849D-B227DC992508}" srcOrd="1" destOrd="0" presId="urn:microsoft.com/office/officeart/2011/layout/CircleProcess"/>
    <dgm:cxn modelId="{577558B0-FC46-40EF-9674-BB24966707F4}" srcId="{7AF62E22-D20B-4369-ABCA-BB7A675F333D}" destId="{6DF67AC6-7FA6-4AEA-BCD3-962EBB7CE6F3}" srcOrd="1" destOrd="0" parTransId="{4B9A6462-5BF8-4B38-8F85-D55050C30182}" sibTransId="{6C8A743F-8033-49CA-8919-CDC2FBBD384D}"/>
    <dgm:cxn modelId="{D5CE32BD-0C03-4A2C-BA22-160A2E693094}" type="presOf" srcId="{D3D36A15-6D3E-46AA-9655-57E9D10D438F}" destId="{F677D694-4F59-49D1-A4D1-7D4164391105}" srcOrd="0" destOrd="0" presId="urn:microsoft.com/office/officeart/2011/layout/CircleProcess"/>
    <dgm:cxn modelId="{2388E0D1-2C75-4E28-8A84-A677D2E50A45}" type="presOf" srcId="{7AF62E22-D20B-4369-ABCA-BB7A675F333D}" destId="{80318527-B014-497F-9E9A-230A2EFDF5AF}" srcOrd="0" destOrd="0" presId="urn:microsoft.com/office/officeart/2011/layout/CircleProcess"/>
    <dgm:cxn modelId="{C80A1ED7-063B-477C-8127-81E384C5175E}" type="presOf" srcId="{C6880447-87AF-4ED0-AF70-CFF0A10D2D3F}" destId="{9313A33E-12B5-41AD-83CA-B74B15C91D55}" srcOrd="0" destOrd="0" presId="urn:microsoft.com/office/officeart/2011/layout/CircleProcess"/>
    <dgm:cxn modelId="{BC540F5A-277C-4809-8561-5B0F3DCE0579}" type="presParOf" srcId="{80318527-B014-497F-9E9A-230A2EFDF5AF}" destId="{C0025840-292E-4494-9599-6F3047A6B5F2}" srcOrd="0" destOrd="0" presId="urn:microsoft.com/office/officeart/2011/layout/CircleProcess"/>
    <dgm:cxn modelId="{8B13E741-903A-460D-B266-5DB026FD5D69}" type="presParOf" srcId="{C0025840-292E-4494-9599-6F3047A6B5F2}" destId="{B1FF5F32-019A-4425-8F9F-6A7DBD6B73BC}" srcOrd="0" destOrd="0" presId="urn:microsoft.com/office/officeart/2011/layout/CircleProcess"/>
    <dgm:cxn modelId="{39BF7CF3-5195-4B60-A65F-B3969B8E8176}" type="presParOf" srcId="{80318527-B014-497F-9E9A-230A2EFDF5AF}" destId="{81C41847-F152-471B-9D46-C885FF6EA1C0}" srcOrd="1" destOrd="0" presId="urn:microsoft.com/office/officeart/2011/layout/CircleProcess"/>
    <dgm:cxn modelId="{B8E404BA-71D5-41ED-B87A-147888E5BF90}" type="presParOf" srcId="{81C41847-F152-471B-9D46-C885FF6EA1C0}" destId="{62819E08-3117-418F-9C0A-7DE98CE080C7}" srcOrd="0" destOrd="0" presId="urn:microsoft.com/office/officeart/2011/layout/CircleProcess"/>
    <dgm:cxn modelId="{843BB594-B2D2-45BD-91F8-24178B49AEE4}" type="presParOf" srcId="{80318527-B014-497F-9E9A-230A2EFDF5AF}" destId="{06B28CC3-A26E-44D1-927F-6295E798F4DD}" srcOrd="2" destOrd="0" presId="urn:microsoft.com/office/officeart/2011/layout/CircleProcess"/>
    <dgm:cxn modelId="{6603DAB1-EDDA-4C8A-9C5F-4FCFC3841EAC}" type="presParOf" srcId="{80318527-B014-497F-9E9A-230A2EFDF5AF}" destId="{220775FE-669E-4F2E-B62F-ACE6BB958DBF}" srcOrd="3" destOrd="0" presId="urn:microsoft.com/office/officeart/2011/layout/CircleProcess"/>
    <dgm:cxn modelId="{7F20F3D4-B8B7-47CB-B33F-A7DA58369D46}" type="presParOf" srcId="{220775FE-669E-4F2E-B62F-ACE6BB958DBF}" destId="{D5A87155-6237-4A4A-97C2-4F61566EA046}" srcOrd="0" destOrd="0" presId="urn:microsoft.com/office/officeart/2011/layout/CircleProcess"/>
    <dgm:cxn modelId="{423F2535-415A-415B-A252-27CEA1D7883B}" type="presParOf" srcId="{80318527-B014-497F-9E9A-230A2EFDF5AF}" destId="{32E9B38F-46EE-4ED6-8223-721E76277F74}" srcOrd="4" destOrd="0" presId="urn:microsoft.com/office/officeart/2011/layout/CircleProcess"/>
    <dgm:cxn modelId="{529D22C9-5E63-4F3E-96CD-B1049D0A1362}" type="presParOf" srcId="{32E9B38F-46EE-4ED6-8223-721E76277F74}" destId="{F677D694-4F59-49D1-A4D1-7D4164391105}" srcOrd="0" destOrd="0" presId="urn:microsoft.com/office/officeart/2011/layout/CircleProcess"/>
    <dgm:cxn modelId="{B758DC58-2804-4D85-846C-5CDE0867EDFE}" type="presParOf" srcId="{80318527-B014-497F-9E9A-230A2EFDF5AF}" destId="{0388CB53-6E1F-45F2-A9E0-D40BB7BE7912}" srcOrd="5" destOrd="0" presId="urn:microsoft.com/office/officeart/2011/layout/CircleProcess"/>
    <dgm:cxn modelId="{046D41EE-D891-45F8-8EA7-4CF6BB1912D6}" type="presParOf" srcId="{80318527-B014-497F-9E9A-230A2EFDF5AF}" destId="{834CF51C-0C3F-4AC6-82DE-766682BC7F1B}" srcOrd="6" destOrd="0" presId="urn:microsoft.com/office/officeart/2011/layout/CircleProcess"/>
    <dgm:cxn modelId="{8F4879DA-D516-4170-885B-A5CD4CE05234}" type="presParOf" srcId="{834CF51C-0C3F-4AC6-82DE-766682BC7F1B}" destId="{4C6A6D60-7203-4296-8FFA-1CFBC5432178}" srcOrd="0" destOrd="0" presId="urn:microsoft.com/office/officeart/2011/layout/CircleProcess"/>
    <dgm:cxn modelId="{189C9EB4-3CDC-4570-845D-1016AA3FE03E}" type="presParOf" srcId="{80318527-B014-497F-9E9A-230A2EFDF5AF}" destId="{26AD14D4-02B2-417D-BCCB-D9B843F0ADB9}" srcOrd="7" destOrd="0" presId="urn:microsoft.com/office/officeart/2011/layout/CircleProcess"/>
    <dgm:cxn modelId="{6FADC85E-AED1-49E7-A0BA-4680B101E2C7}" type="presParOf" srcId="{26AD14D4-02B2-417D-BCCB-D9B843F0ADB9}" destId="{C57AAC61-F60A-4659-BFB2-0280CF351F1A}" srcOrd="0" destOrd="0" presId="urn:microsoft.com/office/officeart/2011/layout/CircleProcess"/>
    <dgm:cxn modelId="{7DA0F75F-952A-466E-9798-355BF96B0D89}" type="presParOf" srcId="{80318527-B014-497F-9E9A-230A2EFDF5AF}" destId="{C7CFE641-B6DD-4BDC-849D-B227DC992508}" srcOrd="8" destOrd="0" presId="urn:microsoft.com/office/officeart/2011/layout/CircleProcess"/>
    <dgm:cxn modelId="{0F0F431F-89DB-4345-95AB-5E5A6FDE8BBF}" type="presParOf" srcId="{80318527-B014-497F-9E9A-230A2EFDF5AF}" destId="{BC698B77-FBBE-4846-B86F-E1B13D31A851}" srcOrd="9" destOrd="0" presId="urn:microsoft.com/office/officeart/2011/layout/CircleProcess"/>
    <dgm:cxn modelId="{388E0EF8-8AA5-44C3-93F5-11E2A6A118A2}" type="presParOf" srcId="{BC698B77-FBBE-4846-B86F-E1B13D31A851}" destId="{567BC2DB-7EEF-4C6C-B3A1-AB41E232659E}" srcOrd="0" destOrd="0" presId="urn:microsoft.com/office/officeart/2011/layout/CircleProcess"/>
    <dgm:cxn modelId="{A3BAC1A8-01A8-4D76-8C60-CBF89D12DCF2}" type="presParOf" srcId="{80318527-B014-497F-9E9A-230A2EFDF5AF}" destId="{666720E1-1C36-4719-8DA9-B4FD5AECC1FA}" srcOrd="10" destOrd="0" presId="urn:microsoft.com/office/officeart/2011/layout/CircleProcess"/>
    <dgm:cxn modelId="{D236E7E6-1307-4111-A967-7A9DCE5D087F}" type="presParOf" srcId="{666720E1-1C36-4719-8DA9-B4FD5AECC1FA}" destId="{9313A33E-12B5-41AD-83CA-B74B15C91D55}" srcOrd="0" destOrd="0" presId="urn:microsoft.com/office/officeart/2011/layout/CircleProcess"/>
    <dgm:cxn modelId="{7639E010-7001-4177-A4BB-03ACFA71FCB0}" type="presParOf" srcId="{80318527-B014-497F-9E9A-230A2EFDF5AF}" destId="{F1DA20A8-E1C8-48A6-96B6-810250E5A782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100371-A51B-4F01-A0F9-40FD74EDED01}">
      <dsp:nvSpPr>
        <dsp:cNvPr id="0" name=""/>
        <dsp:cNvSpPr/>
      </dsp:nvSpPr>
      <dsp:spPr>
        <a:xfrm>
          <a:off x="6207291" y="1780596"/>
          <a:ext cx="1857705" cy="18578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181EB9-DE50-40A4-B33C-D1C56253B9AC}">
      <dsp:nvSpPr>
        <dsp:cNvPr id="0" name=""/>
        <dsp:cNvSpPr/>
      </dsp:nvSpPr>
      <dsp:spPr>
        <a:xfrm>
          <a:off x="6269427" y="1842533"/>
          <a:ext cx="1734230" cy="1733925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500" kern="1200" dirty="0"/>
        </a:p>
      </dsp:txBody>
      <dsp:txXfrm>
        <a:off x="6517174" y="2090284"/>
        <a:ext cx="1238735" cy="1238424"/>
      </dsp:txXfrm>
    </dsp:sp>
    <dsp:sp modelId="{3FD97511-F83E-428E-A9B9-0DEC0666AC3B}">
      <dsp:nvSpPr>
        <dsp:cNvPr id="0" name=""/>
        <dsp:cNvSpPr/>
      </dsp:nvSpPr>
      <dsp:spPr>
        <a:xfrm rot="2700000">
          <a:off x="4279469" y="1780465"/>
          <a:ext cx="1857735" cy="1857735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08B5B2-2618-4E15-AFA2-4E63121A4312}">
      <dsp:nvSpPr>
        <dsp:cNvPr id="0" name=""/>
        <dsp:cNvSpPr/>
      </dsp:nvSpPr>
      <dsp:spPr>
        <a:xfrm>
          <a:off x="4349586" y="1842533"/>
          <a:ext cx="1734230" cy="1733925"/>
        </a:xfrm>
        <a:prstGeom prst="ellipse">
          <a:avLst/>
        </a:prstGeom>
        <a:blipFill dpi="0" rotWithShape="0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500" kern="1200" dirty="0"/>
        </a:p>
      </dsp:txBody>
      <dsp:txXfrm>
        <a:off x="4597333" y="2090284"/>
        <a:ext cx="1238735" cy="1238424"/>
      </dsp:txXfrm>
    </dsp:sp>
    <dsp:sp modelId="{B2234E93-596E-4A22-AFE0-6E4E85EDDDDA}">
      <dsp:nvSpPr>
        <dsp:cNvPr id="0" name=""/>
        <dsp:cNvSpPr/>
      </dsp:nvSpPr>
      <dsp:spPr>
        <a:xfrm rot="2700000">
          <a:off x="2367593" y="1780465"/>
          <a:ext cx="1857735" cy="1857735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262182-9F4E-487E-A21C-9794C6AD86B2}">
      <dsp:nvSpPr>
        <dsp:cNvPr id="0" name=""/>
        <dsp:cNvSpPr/>
      </dsp:nvSpPr>
      <dsp:spPr>
        <a:xfrm>
          <a:off x="2429745" y="1842533"/>
          <a:ext cx="1734230" cy="1733925"/>
        </a:xfrm>
        <a:prstGeom prst="ellipse">
          <a:avLst/>
        </a:prstGeom>
        <a:blipFill dpi="0" rotWithShape="0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500" kern="1200" dirty="0"/>
        </a:p>
      </dsp:txBody>
      <dsp:txXfrm>
        <a:off x="2677492" y="2090284"/>
        <a:ext cx="1238735" cy="1238424"/>
      </dsp:txXfrm>
    </dsp:sp>
    <dsp:sp modelId="{1428B516-130C-4066-B165-66D8C8E5C294}">
      <dsp:nvSpPr>
        <dsp:cNvPr id="0" name=""/>
        <dsp:cNvSpPr/>
      </dsp:nvSpPr>
      <dsp:spPr>
        <a:xfrm rot="2700000">
          <a:off x="447752" y="1780465"/>
          <a:ext cx="1857735" cy="1857735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AB6429-B732-4601-BA5E-B3FBBA6BD8BF}">
      <dsp:nvSpPr>
        <dsp:cNvPr id="0" name=""/>
        <dsp:cNvSpPr/>
      </dsp:nvSpPr>
      <dsp:spPr>
        <a:xfrm>
          <a:off x="509903" y="1842533"/>
          <a:ext cx="1734230" cy="1733925"/>
        </a:xfrm>
        <a:prstGeom prst="ellipse">
          <a:avLst/>
        </a:prstGeom>
        <a:blipFill dpi="0" rotWithShape="0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500" kern="1200" dirty="0"/>
        </a:p>
      </dsp:txBody>
      <dsp:txXfrm>
        <a:off x="757650" y="2090284"/>
        <a:ext cx="1238735" cy="12384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3ED72B-942D-4CEC-98AB-1B4E57AD01F9}">
      <dsp:nvSpPr>
        <dsp:cNvPr id="0" name=""/>
        <dsp:cNvSpPr/>
      </dsp:nvSpPr>
      <dsp:spPr>
        <a:xfrm>
          <a:off x="6207291" y="1780596"/>
          <a:ext cx="1857705" cy="18578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EEF57A-8648-4871-BC38-4F5AFC51E7C5}">
      <dsp:nvSpPr>
        <dsp:cNvPr id="0" name=""/>
        <dsp:cNvSpPr/>
      </dsp:nvSpPr>
      <dsp:spPr>
        <a:xfrm>
          <a:off x="6269427" y="1842533"/>
          <a:ext cx="1734230" cy="1733925"/>
        </a:xfrm>
        <a:prstGeom prst="ellipse">
          <a:avLst/>
        </a:prstGeom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500" kern="1200" dirty="0"/>
        </a:p>
      </dsp:txBody>
      <dsp:txXfrm>
        <a:off x="6517174" y="2090284"/>
        <a:ext cx="1238735" cy="1238424"/>
      </dsp:txXfrm>
    </dsp:sp>
    <dsp:sp modelId="{A6CDAD03-4F90-4BE9-A53A-9C04EBD0A669}">
      <dsp:nvSpPr>
        <dsp:cNvPr id="0" name=""/>
        <dsp:cNvSpPr/>
      </dsp:nvSpPr>
      <dsp:spPr>
        <a:xfrm rot="2700000">
          <a:off x="4279469" y="1780465"/>
          <a:ext cx="1857735" cy="1857735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A96E8E-5594-42F6-B0D1-3BCFF64116BB}">
      <dsp:nvSpPr>
        <dsp:cNvPr id="0" name=""/>
        <dsp:cNvSpPr/>
      </dsp:nvSpPr>
      <dsp:spPr>
        <a:xfrm>
          <a:off x="4349586" y="1842533"/>
          <a:ext cx="1734230" cy="1733925"/>
        </a:xfrm>
        <a:prstGeom prst="ellipse">
          <a:avLst/>
        </a:prstGeom>
        <a:blipFill dpi="0" rotWithShape="0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500" kern="1200" dirty="0"/>
        </a:p>
      </dsp:txBody>
      <dsp:txXfrm>
        <a:off x="4597333" y="2090284"/>
        <a:ext cx="1238735" cy="1238424"/>
      </dsp:txXfrm>
    </dsp:sp>
    <dsp:sp modelId="{A5451EB0-797B-4AF4-A038-980B3C380E29}">
      <dsp:nvSpPr>
        <dsp:cNvPr id="0" name=""/>
        <dsp:cNvSpPr/>
      </dsp:nvSpPr>
      <dsp:spPr>
        <a:xfrm rot="2700000">
          <a:off x="2367593" y="1780465"/>
          <a:ext cx="1857735" cy="1857735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FB64AE-D129-419A-8F80-656E502D3D4E}">
      <dsp:nvSpPr>
        <dsp:cNvPr id="0" name=""/>
        <dsp:cNvSpPr/>
      </dsp:nvSpPr>
      <dsp:spPr>
        <a:xfrm>
          <a:off x="2429745" y="1842533"/>
          <a:ext cx="1734230" cy="1733925"/>
        </a:xfrm>
        <a:prstGeom prst="ellipse">
          <a:avLst/>
        </a:prstGeom>
        <a:blipFill dpi="0" rotWithShape="0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500" kern="1200"/>
        </a:p>
      </dsp:txBody>
      <dsp:txXfrm>
        <a:off x="2677492" y="2090284"/>
        <a:ext cx="1238735" cy="1238424"/>
      </dsp:txXfrm>
    </dsp:sp>
    <dsp:sp modelId="{CE86F2E4-23CF-4D60-9E90-1F6B9F2C8871}">
      <dsp:nvSpPr>
        <dsp:cNvPr id="0" name=""/>
        <dsp:cNvSpPr/>
      </dsp:nvSpPr>
      <dsp:spPr>
        <a:xfrm rot="2700000">
          <a:off x="447752" y="1780465"/>
          <a:ext cx="1857735" cy="1857735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D6A1C0-F618-455F-8F22-2C0B2474EB1A}">
      <dsp:nvSpPr>
        <dsp:cNvPr id="0" name=""/>
        <dsp:cNvSpPr/>
      </dsp:nvSpPr>
      <dsp:spPr>
        <a:xfrm>
          <a:off x="509903" y="1842533"/>
          <a:ext cx="1734230" cy="1733925"/>
        </a:xfrm>
        <a:prstGeom prst="ellipse">
          <a:avLst/>
        </a:prstGeom>
        <a:blipFill dpi="0" rotWithShape="0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500" kern="1200" dirty="0"/>
        </a:p>
      </dsp:txBody>
      <dsp:txXfrm>
        <a:off x="757650" y="2090284"/>
        <a:ext cx="1238735" cy="12384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FF5F32-019A-4425-8F9F-6A7DBD6B73BC}">
      <dsp:nvSpPr>
        <dsp:cNvPr id="0" name=""/>
        <dsp:cNvSpPr/>
      </dsp:nvSpPr>
      <dsp:spPr>
        <a:xfrm>
          <a:off x="6207291" y="1780596"/>
          <a:ext cx="1857705" cy="1857800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819E08-3117-418F-9C0A-7DE98CE080C7}">
      <dsp:nvSpPr>
        <dsp:cNvPr id="0" name=""/>
        <dsp:cNvSpPr/>
      </dsp:nvSpPr>
      <dsp:spPr>
        <a:xfrm>
          <a:off x="6269427" y="1842533"/>
          <a:ext cx="1734230" cy="1733925"/>
        </a:xfrm>
        <a:prstGeom prst="ellipse">
          <a:avLst/>
        </a:prstGeom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6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500" kern="1200" dirty="0"/>
        </a:p>
      </dsp:txBody>
      <dsp:txXfrm>
        <a:off x="6517174" y="2090284"/>
        <a:ext cx="1238735" cy="1238424"/>
      </dsp:txXfrm>
    </dsp:sp>
    <dsp:sp modelId="{D5A87155-6237-4A4A-97C2-4F61566EA046}">
      <dsp:nvSpPr>
        <dsp:cNvPr id="0" name=""/>
        <dsp:cNvSpPr/>
      </dsp:nvSpPr>
      <dsp:spPr>
        <a:xfrm rot="2700000">
          <a:off x="4279469" y="1780465"/>
          <a:ext cx="1857735" cy="1857735"/>
        </a:xfrm>
        <a:prstGeom prst="teardrop">
          <a:avLst>
            <a:gd name="adj" fmla="val 100000"/>
          </a:avLst>
        </a:prstGeom>
        <a:solidFill>
          <a:srgbClr val="70AD47">
            <a:lumMod val="40000"/>
            <a:lumOff val="6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77D694-4F59-49D1-A4D1-7D4164391105}">
      <dsp:nvSpPr>
        <dsp:cNvPr id="0" name=""/>
        <dsp:cNvSpPr/>
      </dsp:nvSpPr>
      <dsp:spPr>
        <a:xfrm>
          <a:off x="4349586" y="1842533"/>
          <a:ext cx="1734230" cy="1733925"/>
        </a:xfrm>
        <a:prstGeom prst="ellipse">
          <a:avLst/>
        </a:prstGeom>
        <a:blipFill dpi="0" rotWithShape="0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500" kern="1200" dirty="0"/>
        </a:p>
      </dsp:txBody>
      <dsp:txXfrm>
        <a:off x="4597333" y="2090284"/>
        <a:ext cx="1238735" cy="1238424"/>
      </dsp:txXfrm>
    </dsp:sp>
    <dsp:sp modelId="{4C6A6D60-7203-4296-8FFA-1CFBC5432178}">
      <dsp:nvSpPr>
        <dsp:cNvPr id="0" name=""/>
        <dsp:cNvSpPr/>
      </dsp:nvSpPr>
      <dsp:spPr>
        <a:xfrm rot="2700000">
          <a:off x="2367593" y="1780465"/>
          <a:ext cx="1857735" cy="1857735"/>
        </a:xfrm>
        <a:prstGeom prst="teardrop">
          <a:avLst>
            <a:gd name="adj" fmla="val 100000"/>
          </a:avLst>
        </a:prstGeom>
        <a:solidFill>
          <a:srgbClr val="70AD47">
            <a:lumMod val="40000"/>
            <a:lumOff val="6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7AAC61-F60A-4659-BFB2-0280CF351F1A}">
      <dsp:nvSpPr>
        <dsp:cNvPr id="0" name=""/>
        <dsp:cNvSpPr/>
      </dsp:nvSpPr>
      <dsp:spPr>
        <a:xfrm>
          <a:off x="2429745" y="1842533"/>
          <a:ext cx="1734230" cy="1733925"/>
        </a:xfrm>
        <a:prstGeom prst="ellipse">
          <a:avLst/>
        </a:prstGeom>
        <a:blipFill dpi="0" rotWithShape="0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500" kern="1200" dirty="0"/>
        </a:p>
      </dsp:txBody>
      <dsp:txXfrm>
        <a:off x="2677492" y="2090284"/>
        <a:ext cx="1238735" cy="1238424"/>
      </dsp:txXfrm>
    </dsp:sp>
    <dsp:sp modelId="{567BC2DB-7EEF-4C6C-B3A1-AB41E232659E}">
      <dsp:nvSpPr>
        <dsp:cNvPr id="0" name=""/>
        <dsp:cNvSpPr/>
      </dsp:nvSpPr>
      <dsp:spPr>
        <a:xfrm rot="2700000">
          <a:off x="447752" y="1780465"/>
          <a:ext cx="1857735" cy="1857735"/>
        </a:xfrm>
        <a:prstGeom prst="teardrop">
          <a:avLst>
            <a:gd name="adj" fmla="val 100000"/>
          </a:avLst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13A33E-12B5-41AD-83CA-B74B15C91D55}">
      <dsp:nvSpPr>
        <dsp:cNvPr id="0" name=""/>
        <dsp:cNvSpPr/>
      </dsp:nvSpPr>
      <dsp:spPr>
        <a:xfrm>
          <a:off x="468767" y="1856249"/>
          <a:ext cx="1734230" cy="1733925"/>
        </a:xfrm>
        <a:prstGeom prst="ellipse">
          <a:avLst/>
        </a:prstGeom>
        <a:blipFill dpi="0" rotWithShape="0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5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sp:txBody>
      <dsp:txXfrm>
        <a:off x="716514" y="2103999"/>
        <a:ext cx="1238735" cy="12384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5B2436-57AB-4154-82DA-CC274ADC9BAA}" type="datetimeFigureOut">
              <a:rPr lang="en-MY" smtClean="0"/>
              <a:t>9/1/2023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40335B-54F3-4080-A50A-A38EF46B72A5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779390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b8cdcd7372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b8cdcd7372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95101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3039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93495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99422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09198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87091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08155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95687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60789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4008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17169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C4DAE-4541-43CA-A4FF-DC618A162F89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09931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C4DAE-4541-43CA-A4FF-DC618A162F89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14702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C4DAE-4541-43CA-A4FF-DC618A162F89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435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C4DAE-4541-43CA-A4FF-DC618A162F89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0970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C4DAE-4541-43CA-A4FF-DC618A162F89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20475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C4DAE-4541-43CA-A4FF-DC618A162F89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3278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52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14755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94644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6766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49914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48281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44065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65736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60980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44910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EC4DAE-4541-43CA-A4FF-DC618A162F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844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38277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3030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1599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245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1929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40722-8F5F-4ADE-84B2-F267788736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6B8C22-5055-43D3-AFFF-30004A28A8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386EA-AE74-4BFE-8D22-F253D51DE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58136-CBC1-4E31-9315-162BDF4DCCFA}" type="datetimeFigureOut">
              <a:rPr lang="en-MY" smtClean="0"/>
              <a:t>9/1/2023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986FCD-C431-4AEE-B9FA-7D1EA6FBA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2EECA-BCF0-4369-8E10-467744384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99776-10B8-488F-83D9-241787C082A5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848099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59B24-B4F5-46AB-BA85-2E6A5A2E9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E7A310-E626-4FD5-96A7-B7CA600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EAB93-EF14-4321-8F43-A04951280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58136-CBC1-4E31-9315-162BDF4DCCFA}" type="datetimeFigureOut">
              <a:rPr lang="en-MY" smtClean="0"/>
              <a:t>9/1/2023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3F1561-8597-40F2-B99C-E5312AC24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5C00DD-3A11-473B-9DA6-94FAE3713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99776-10B8-488F-83D9-241787C082A5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506647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445C66-BE37-45E5-ACC8-7E907497D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83FEE3-7D12-4B60-ABCE-7F3E8A402E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ABBEF-F4AE-4CC9-ACDF-37BBE996B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58136-CBC1-4E31-9315-162BDF4DCCFA}" type="datetimeFigureOut">
              <a:rPr lang="en-MY" smtClean="0"/>
              <a:t>9/1/2023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590FF-4273-442B-B1D2-61820C526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5F75E-29C9-4935-81B9-F79A9ACC7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99776-10B8-488F-83D9-241787C082A5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173916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797665" y="5553967"/>
            <a:ext cx="4860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>
                <a:solidFill>
                  <a:schemeClr val="dk2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97673" y="2975000"/>
            <a:ext cx="5090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Zilla Slab SemiBold"/>
              <a:buNone/>
              <a:defRPr sz="6400">
                <a:latin typeface="Zilla Slab SemiBold"/>
                <a:ea typeface="Zilla Slab SemiBold"/>
                <a:cs typeface="Zilla Slab SemiBold"/>
                <a:sym typeface="Zilla Slab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Zilla Slab SemiBold"/>
              <a:buNone/>
              <a:defRPr sz="6400">
                <a:latin typeface="Zilla Slab SemiBold"/>
                <a:ea typeface="Zilla Slab SemiBold"/>
                <a:cs typeface="Zilla Slab SemiBold"/>
                <a:sym typeface="Zilla Slab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Zilla Slab SemiBold"/>
              <a:buNone/>
              <a:defRPr sz="6400">
                <a:latin typeface="Zilla Slab SemiBold"/>
                <a:ea typeface="Zilla Slab SemiBold"/>
                <a:cs typeface="Zilla Slab SemiBold"/>
                <a:sym typeface="Zilla Slab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Zilla Slab SemiBold"/>
              <a:buNone/>
              <a:defRPr sz="6400">
                <a:latin typeface="Zilla Slab SemiBold"/>
                <a:ea typeface="Zilla Slab SemiBold"/>
                <a:cs typeface="Zilla Slab SemiBold"/>
                <a:sym typeface="Zilla Slab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Zilla Slab SemiBold"/>
              <a:buNone/>
              <a:defRPr sz="6400">
                <a:latin typeface="Zilla Slab SemiBold"/>
                <a:ea typeface="Zilla Slab SemiBold"/>
                <a:cs typeface="Zilla Slab SemiBold"/>
                <a:sym typeface="Zilla Slab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Zilla Slab SemiBold"/>
              <a:buNone/>
              <a:defRPr sz="6400">
                <a:latin typeface="Zilla Slab SemiBold"/>
                <a:ea typeface="Zilla Slab SemiBold"/>
                <a:cs typeface="Zilla Slab SemiBold"/>
                <a:sym typeface="Zilla Slab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Zilla Slab SemiBold"/>
              <a:buNone/>
              <a:defRPr sz="6400">
                <a:latin typeface="Zilla Slab SemiBold"/>
                <a:ea typeface="Zilla Slab SemiBold"/>
                <a:cs typeface="Zilla Slab SemiBold"/>
                <a:sym typeface="Zilla Slab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Zilla Slab SemiBold"/>
              <a:buNone/>
              <a:defRPr sz="6400">
                <a:latin typeface="Zilla Slab SemiBold"/>
                <a:ea typeface="Zilla Slab SemiBold"/>
                <a:cs typeface="Zilla Slab SemiBold"/>
                <a:sym typeface="Zilla Slab Semi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0091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22;p5"/>
          <p:cNvGrpSpPr/>
          <p:nvPr/>
        </p:nvGrpSpPr>
        <p:grpSpPr>
          <a:xfrm>
            <a:off x="-1294845" y="-1601663"/>
            <a:ext cx="14781692" cy="9655067"/>
            <a:chOff x="-971134" y="-1201247"/>
            <a:chExt cx="11086269" cy="7241300"/>
          </a:xfrm>
        </p:grpSpPr>
        <p:sp>
          <p:nvSpPr>
            <p:cNvPr id="23" name="Google Shape;23;p5"/>
            <p:cNvSpPr/>
            <p:nvPr/>
          </p:nvSpPr>
          <p:spPr>
            <a:xfrm rot="-2700000">
              <a:off x="606815" y="-1399055"/>
              <a:ext cx="1556201" cy="5107715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5"/>
            <p:cNvSpPr/>
            <p:nvPr/>
          </p:nvSpPr>
          <p:spPr>
            <a:xfrm rot="-2700000">
              <a:off x="6980984" y="1130145"/>
              <a:ext cx="1556201" cy="5107715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" name="Google Shape;25;p5"/>
          <p:cNvSpPr txBox="1">
            <a:spLocks noGrp="1"/>
          </p:cNvSpPr>
          <p:nvPr>
            <p:ph type="subTitle" idx="1"/>
          </p:nvPr>
        </p:nvSpPr>
        <p:spPr>
          <a:xfrm>
            <a:off x="2038304" y="3657600"/>
            <a:ext cx="2984800" cy="4952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  <a:highlight>
                  <a:schemeClr val="lt1"/>
                </a:highlight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  <a:highlight>
                  <a:schemeClr val="lt1"/>
                </a:highlight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  <a:highlight>
                  <a:schemeClr val="lt1"/>
                </a:highlight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  <a:highlight>
                  <a:schemeClr val="lt1"/>
                </a:highlight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  <a:highlight>
                  <a:schemeClr val="lt1"/>
                </a:highlight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  <a:highlight>
                  <a:schemeClr val="lt1"/>
                </a:highlight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  <a:highlight>
                  <a:schemeClr val="lt1"/>
                </a:highlight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  <a:highlight>
                  <a:schemeClr val="lt1"/>
                </a:highlight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 b="1">
                <a:solidFill>
                  <a:schemeClr val="accent2"/>
                </a:solidFill>
                <a:highlight>
                  <a:schemeClr val="lt1"/>
                </a:highlight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2"/>
          </p:nvPr>
        </p:nvSpPr>
        <p:spPr>
          <a:xfrm>
            <a:off x="2038300" y="4152867"/>
            <a:ext cx="2984800" cy="11280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highlight>
                  <a:schemeClr val="lt1"/>
                </a:highlight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highlight>
                  <a:schemeClr val="lt1"/>
                </a:highlight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highlight>
                  <a:schemeClr val="lt1"/>
                </a:highlight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highlight>
                  <a:schemeClr val="lt1"/>
                </a:highlight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highlight>
                  <a:schemeClr val="lt1"/>
                </a:highlight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highlight>
                  <a:schemeClr val="lt1"/>
                </a:highlight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highlight>
                  <a:schemeClr val="lt1"/>
                </a:highlight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highlight>
                  <a:schemeClr val="lt1"/>
                </a:highlight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3"/>
          </p:nvPr>
        </p:nvSpPr>
        <p:spPr>
          <a:xfrm>
            <a:off x="7171664" y="3657600"/>
            <a:ext cx="2984800" cy="4952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  <a:highlight>
                  <a:schemeClr val="lt1"/>
                </a:highlight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  <a:highlight>
                  <a:schemeClr val="lt1"/>
                </a:highlight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  <a:highlight>
                  <a:schemeClr val="lt1"/>
                </a:highlight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  <a:highlight>
                  <a:schemeClr val="lt1"/>
                </a:highlight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  <a:highlight>
                  <a:schemeClr val="lt1"/>
                </a:highlight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  <a:highlight>
                  <a:schemeClr val="lt1"/>
                </a:highlight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  <a:highlight>
                  <a:schemeClr val="lt1"/>
                </a:highlight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  <a:highlight>
                  <a:schemeClr val="lt1"/>
                </a:highlight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 b="1">
                <a:solidFill>
                  <a:schemeClr val="accent2"/>
                </a:solidFill>
                <a:highlight>
                  <a:schemeClr val="lt1"/>
                </a:highlight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4"/>
          </p:nvPr>
        </p:nvSpPr>
        <p:spPr>
          <a:xfrm>
            <a:off x="7171665" y="4152867"/>
            <a:ext cx="2984800" cy="11280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highlight>
                  <a:schemeClr val="lt1"/>
                </a:highlight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highlight>
                  <a:schemeClr val="lt1"/>
                </a:highlight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highlight>
                  <a:schemeClr val="lt1"/>
                </a:highlight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highlight>
                  <a:schemeClr val="lt1"/>
                </a:highlight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highlight>
                  <a:schemeClr val="lt1"/>
                </a:highlight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highlight>
                  <a:schemeClr val="lt1"/>
                </a:highlight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highlight>
                  <a:schemeClr val="lt1"/>
                </a:highlight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highlight>
                  <a:schemeClr val="lt1"/>
                </a:highlight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highlight>
                  <a:schemeClr val="l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5819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32" name="Google Shape;32;p6"/>
          <p:cNvSpPr/>
          <p:nvPr/>
        </p:nvSpPr>
        <p:spPr>
          <a:xfrm rot="6697065">
            <a:off x="10509332" y="-1069995"/>
            <a:ext cx="1761069" cy="3005460"/>
          </a:xfrm>
          <a:prstGeom prst="roundRect">
            <a:avLst>
              <a:gd name="adj" fmla="val 13786"/>
            </a:avLst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77576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 flipH="1">
            <a:off x="-2844647" y="-33"/>
            <a:ext cx="11894411" cy="6857968"/>
          </a:xfrm>
          <a:custGeom>
            <a:avLst/>
            <a:gdLst/>
            <a:ahLst/>
            <a:cxnLst/>
            <a:rect l="l" t="t" r="r" b="b"/>
            <a:pathLst>
              <a:path w="58064" h="33478" extrusionOk="0">
                <a:moveTo>
                  <a:pt x="58064" y="1"/>
                </a:moveTo>
                <a:lnTo>
                  <a:pt x="2342" y="25087"/>
                </a:lnTo>
                <a:cubicBezTo>
                  <a:pt x="723" y="25816"/>
                  <a:pt x="0" y="27723"/>
                  <a:pt x="729" y="29342"/>
                </a:cubicBezTo>
                <a:lnTo>
                  <a:pt x="2590" y="33478"/>
                </a:lnTo>
                <a:lnTo>
                  <a:pt x="58064" y="33478"/>
                </a:lnTo>
                <a:lnTo>
                  <a:pt x="5806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9"/>
          <p:cNvSpPr/>
          <p:nvPr/>
        </p:nvSpPr>
        <p:spPr>
          <a:xfrm rot="-3953329">
            <a:off x="628537" y="3967409"/>
            <a:ext cx="4491460" cy="4003563"/>
          </a:xfrm>
          <a:prstGeom prst="roundRect">
            <a:avLst>
              <a:gd name="adj" fmla="val 9426"/>
            </a:avLst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9"/>
          <p:cNvSpPr txBox="1">
            <a:spLocks noGrp="1"/>
          </p:cNvSpPr>
          <p:nvPr>
            <p:ph type="subTitle" idx="1"/>
          </p:nvPr>
        </p:nvSpPr>
        <p:spPr>
          <a:xfrm flipH="1">
            <a:off x="963167" y="5218899"/>
            <a:ext cx="4086800" cy="10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highlight>
                  <a:schemeClr val="lt1"/>
                </a:highlight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highlight>
                  <a:schemeClr val="lt1"/>
                </a:highlight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highlight>
                  <a:schemeClr val="lt1"/>
                </a:highlight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highlight>
                  <a:schemeClr val="lt1"/>
                </a:highlight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highlight>
                  <a:schemeClr val="lt1"/>
                </a:highlight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highlight>
                  <a:schemeClr val="lt1"/>
                </a:highlight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highlight>
                  <a:schemeClr val="lt1"/>
                </a:highlight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highlight>
                  <a:schemeClr val="lt1"/>
                </a:highlight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963167" y="4513000"/>
            <a:ext cx="3852400" cy="7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>
                <a:highlight>
                  <a:schemeClr val="l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highlight>
                  <a:schemeClr val="lt1"/>
                </a:highlight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highlight>
                  <a:schemeClr val="lt1"/>
                </a:highlight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highlight>
                  <a:schemeClr val="lt1"/>
                </a:highlight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highlight>
                  <a:schemeClr val="lt1"/>
                </a:highlight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highlight>
                  <a:schemeClr val="lt1"/>
                </a:highlight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highlight>
                  <a:schemeClr val="lt1"/>
                </a:highlight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highlight>
                  <a:schemeClr val="lt1"/>
                </a:highlight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highlight>
                  <a:schemeClr val="lt1"/>
                </a:highlight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90632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/>
          <p:nvPr/>
        </p:nvSpPr>
        <p:spPr>
          <a:xfrm rot="-421249">
            <a:off x="5245876" y="-104023"/>
            <a:ext cx="7448248" cy="250838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10"/>
          <p:cNvSpPr/>
          <p:nvPr/>
        </p:nvSpPr>
        <p:spPr>
          <a:xfrm rot="-421163">
            <a:off x="5605845" y="-624028"/>
            <a:ext cx="6916239" cy="2508384"/>
          </a:xfrm>
          <a:prstGeom prst="roundRect">
            <a:avLst>
              <a:gd name="adj" fmla="val 15340"/>
            </a:avLst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5805467" y="516800"/>
            <a:ext cx="5426400" cy="13584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26740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noFill/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/>
          <p:nvPr/>
        </p:nvSpPr>
        <p:spPr>
          <a:xfrm>
            <a:off x="4120433" y="1"/>
            <a:ext cx="8071808" cy="4999940"/>
          </a:xfrm>
          <a:custGeom>
            <a:avLst/>
            <a:gdLst/>
            <a:ahLst/>
            <a:cxnLst/>
            <a:rect l="l" t="t" r="r" b="b"/>
            <a:pathLst>
              <a:path w="51707" h="32029" extrusionOk="0">
                <a:moveTo>
                  <a:pt x="0" y="1"/>
                </a:moveTo>
                <a:lnTo>
                  <a:pt x="13220" y="29558"/>
                </a:lnTo>
                <a:cubicBezTo>
                  <a:pt x="13912" y="31109"/>
                  <a:pt x="15436" y="32028"/>
                  <a:pt x="17033" y="32028"/>
                </a:cubicBezTo>
                <a:cubicBezTo>
                  <a:pt x="17602" y="32028"/>
                  <a:pt x="18180" y="31911"/>
                  <a:pt x="18732" y="31665"/>
                </a:cubicBezTo>
                <a:lnTo>
                  <a:pt x="51706" y="16916"/>
                </a:lnTo>
                <a:lnTo>
                  <a:pt x="5170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11"/>
          <p:cNvSpPr/>
          <p:nvPr/>
        </p:nvSpPr>
        <p:spPr>
          <a:xfrm>
            <a:off x="6300100" y="-643000"/>
            <a:ext cx="6592000" cy="247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11"/>
          <p:cNvSpPr txBox="1">
            <a:spLocks noGrp="1"/>
          </p:cNvSpPr>
          <p:nvPr>
            <p:ph type="title" hasCustomPrompt="1"/>
          </p:nvPr>
        </p:nvSpPr>
        <p:spPr>
          <a:xfrm>
            <a:off x="6698800" y="967367"/>
            <a:ext cx="4533200" cy="14764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>
            <a:spLocks noGrp="1"/>
          </p:cNvSpPr>
          <p:nvPr>
            <p:ph type="subTitle" idx="1"/>
          </p:nvPr>
        </p:nvSpPr>
        <p:spPr>
          <a:xfrm flipH="1">
            <a:off x="5555200" y="2350732"/>
            <a:ext cx="5676800" cy="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08090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69772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/>
          <p:nvPr/>
        </p:nvSpPr>
        <p:spPr>
          <a:xfrm>
            <a:off x="914400" y="1905000"/>
            <a:ext cx="3784400" cy="5366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2"/>
              </a:solidFill>
            </a:endParaRPr>
          </a:p>
        </p:txBody>
      </p:sp>
      <p:sp>
        <p:nvSpPr>
          <p:cNvPr id="71" name="Google Shape;71;p14"/>
          <p:cNvSpPr txBox="1">
            <a:spLocks noGrp="1"/>
          </p:cNvSpPr>
          <p:nvPr>
            <p:ph type="ctrTitle"/>
          </p:nvPr>
        </p:nvSpPr>
        <p:spPr>
          <a:xfrm>
            <a:off x="1483600" y="4164033"/>
            <a:ext cx="2646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subTitle" idx="1"/>
          </p:nvPr>
        </p:nvSpPr>
        <p:spPr>
          <a:xfrm>
            <a:off x="1104800" y="3567833"/>
            <a:ext cx="34036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1494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F5764-A978-45B7-8A23-97C5DD870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71A70-FA06-45B2-BE6F-E62C4CB7E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A629F-F0EB-4767-98F4-43025B873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58136-CBC1-4E31-9315-162BDF4DCCFA}" type="datetimeFigureOut">
              <a:rPr lang="en-MY" smtClean="0"/>
              <a:t>9/1/2023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DBEABA-AB44-470A-8CF5-9EC643EF6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F0D40-E8BF-4C75-9FEF-AF8B38867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99776-10B8-488F-83D9-241787C082A5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42479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/>
          <p:nvPr/>
        </p:nvSpPr>
        <p:spPr>
          <a:xfrm>
            <a:off x="-685800" y="3022600"/>
            <a:ext cx="13716000" cy="356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18"/>
          <p:cNvSpPr txBox="1">
            <a:spLocks noGrp="1"/>
          </p:cNvSpPr>
          <p:nvPr>
            <p:ph type="ctrTitle"/>
          </p:nvPr>
        </p:nvSpPr>
        <p:spPr>
          <a:xfrm>
            <a:off x="1042324" y="4036765"/>
            <a:ext cx="3502400" cy="5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subTitle" idx="1"/>
          </p:nvPr>
        </p:nvSpPr>
        <p:spPr>
          <a:xfrm>
            <a:off x="1487021" y="4407881"/>
            <a:ext cx="261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333"/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ctrTitle" idx="2"/>
          </p:nvPr>
        </p:nvSpPr>
        <p:spPr>
          <a:xfrm>
            <a:off x="4356196" y="4638103"/>
            <a:ext cx="3502400" cy="5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subTitle" idx="3"/>
          </p:nvPr>
        </p:nvSpPr>
        <p:spPr>
          <a:xfrm>
            <a:off x="4800988" y="5009224"/>
            <a:ext cx="261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333"/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ctrTitle" idx="4"/>
          </p:nvPr>
        </p:nvSpPr>
        <p:spPr>
          <a:xfrm>
            <a:off x="7647276" y="4036777"/>
            <a:ext cx="3502400" cy="5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subTitle" idx="5"/>
          </p:nvPr>
        </p:nvSpPr>
        <p:spPr>
          <a:xfrm>
            <a:off x="8092063" y="4407899"/>
            <a:ext cx="261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333"/>
            </a:lvl9pPr>
          </a:lstStyle>
          <a:p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ctrTitle" idx="6"/>
          </p:nvPr>
        </p:nvSpPr>
        <p:spPr>
          <a:xfrm>
            <a:off x="480067" y="385933"/>
            <a:ext cx="11229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51300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1"/>
          <p:cNvSpPr txBox="1">
            <a:spLocks noGrp="1"/>
          </p:cNvSpPr>
          <p:nvPr>
            <p:ph type="ctrTitle"/>
          </p:nvPr>
        </p:nvSpPr>
        <p:spPr>
          <a:xfrm>
            <a:off x="1010800" y="5075800"/>
            <a:ext cx="305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30277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"/>
          <p:cNvSpPr txBox="1">
            <a:spLocks noGrp="1"/>
          </p:cNvSpPr>
          <p:nvPr>
            <p:ph type="ctrTitle"/>
          </p:nvPr>
        </p:nvSpPr>
        <p:spPr>
          <a:xfrm>
            <a:off x="1343533" y="450301"/>
            <a:ext cx="9502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72583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29"/>
          <p:cNvGrpSpPr/>
          <p:nvPr/>
        </p:nvGrpSpPr>
        <p:grpSpPr>
          <a:xfrm>
            <a:off x="-1877600" y="-2848917"/>
            <a:ext cx="15947200" cy="12555833"/>
            <a:chOff x="-1922105" y="-1963832"/>
            <a:chExt cx="11960400" cy="9416875"/>
          </a:xfrm>
        </p:grpSpPr>
        <p:sp>
          <p:nvSpPr>
            <p:cNvPr id="163" name="Google Shape;163;p29"/>
            <p:cNvSpPr/>
            <p:nvPr/>
          </p:nvSpPr>
          <p:spPr>
            <a:xfrm rot="-1457936">
              <a:off x="7007627" y="4050108"/>
              <a:ext cx="2521036" cy="3018071"/>
            </a:xfrm>
            <a:prstGeom prst="roundRect">
              <a:avLst>
                <a:gd name="adj" fmla="val 19019"/>
              </a:avLst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9"/>
            <p:cNvSpPr/>
            <p:nvPr/>
          </p:nvSpPr>
          <p:spPr>
            <a:xfrm rot="-1457936">
              <a:off x="-1412473" y="-1578967"/>
              <a:ext cx="2521036" cy="3018071"/>
            </a:xfrm>
            <a:prstGeom prst="roundRect">
              <a:avLst>
                <a:gd name="adj" fmla="val 19019"/>
              </a:avLst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463121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0"/>
          <p:cNvSpPr/>
          <p:nvPr/>
        </p:nvSpPr>
        <p:spPr>
          <a:xfrm rot="-1457936">
            <a:off x="9033042" y="-1168355"/>
            <a:ext cx="3361381" cy="2534433"/>
          </a:xfrm>
          <a:prstGeom prst="roundRect">
            <a:avLst>
              <a:gd name="adj" fmla="val 19019"/>
            </a:avLst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579240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1"/>
          <p:cNvSpPr/>
          <p:nvPr/>
        </p:nvSpPr>
        <p:spPr>
          <a:xfrm rot="-3551328">
            <a:off x="10646871" y="-420474"/>
            <a:ext cx="3065925" cy="2534555"/>
          </a:xfrm>
          <a:prstGeom prst="roundRect">
            <a:avLst>
              <a:gd name="adj" fmla="val 19019"/>
            </a:avLst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684436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5"/>
          <p:cNvSpPr txBox="1">
            <a:spLocks noGrp="1"/>
          </p:cNvSpPr>
          <p:nvPr>
            <p:ph type="subTitle" idx="1"/>
          </p:nvPr>
        </p:nvSpPr>
        <p:spPr>
          <a:xfrm>
            <a:off x="1565700" y="2938637"/>
            <a:ext cx="2896800" cy="10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5"/>
          <p:cNvSpPr txBox="1">
            <a:spLocks noGrp="1"/>
          </p:cNvSpPr>
          <p:nvPr>
            <p:ph type="ctrTitle"/>
          </p:nvPr>
        </p:nvSpPr>
        <p:spPr>
          <a:xfrm>
            <a:off x="960000" y="2301380"/>
            <a:ext cx="3502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12372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0497200" y="-100"/>
            <a:ext cx="1694800" cy="6858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2988300" y="1747833"/>
            <a:ext cx="8678800" cy="3362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613633" y="1747800"/>
            <a:ext cx="7302400" cy="3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0420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4063900" y="-100"/>
            <a:ext cx="8128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3"/>
          <p:cNvSpPr/>
          <p:nvPr/>
        </p:nvSpPr>
        <p:spPr>
          <a:xfrm>
            <a:off x="2988300" y="2360000"/>
            <a:ext cx="8678800" cy="213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913867" y="2461600"/>
            <a:ext cx="7753200" cy="12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3913867" y="3472833"/>
            <a:ext cx="7753200" cy="6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78559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4063900" y="-100"/>
            <a:ext cx="8128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4"/>
          <p:cNvSpPr/>
          <p:nvPr/>
        </p:nvSpPr>
        <p:spPr>
          <a:xfrm>
            <a:off x="3526767" y="524567"/>
            <a:ext cx="1075600" cy="1075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4"/>
          <p:cNvSpPr/>
          <p:nvPr/>
        </p:nvSpPr>
        <p:spPr>
          <a:xfrm>
            <a:off x="11667067" y="5808167"/>
            <a:ext cx="524800" cy="5248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975433" y="524700"/>
            <a:ext cx="6284000" cy="58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609585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3600"/>
              <a:buChar char="▪"/>
              <a:defRPr sz="4800" b="1"/>
            </a:lvl1pPr>
            <a:lvl2pPr marL="1219170" lvl="1" indent="-60958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▫"/>
              <a:defRPr sz="4800" b="1"/>
            </a:lvl2pPr>
            <a:lvl3pPr marL="1828754" lvl="2" indent="-60958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▫"/>
              <a:defRPr sz="4800" b="1"/>
            </a:lvl3pPr>
            <a:lvl4pPr marL="2438339" lvl="3" indent="-60958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▫"/>
              <a:defRPr sz="4800" b="1"/>
            </a:lvl4pPr>
            <a:lvl5pPr marL="3047924" lvl="4" indent="-60958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○"/>
              <a:defRPr sz="4800" b="1"/>
            </a:lvl5pPr>
            <a:lvl6pPr marL="3657509" lvl="5" indent="-60958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■"/>
              <a:defRPr sz="4800" b="1"/>
            </a:lvl6pPr>
            <a:lvl7pPr marL="4267093" lvl="6" indent="-60958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●"/>
              <a:defRPr sz="4800" b="1"/>
            </a:lvl7pPr>
            <a:lvl8pPr marL="4876678" lvl="7" indent="-60958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○"/>
              <a:defRPr sz="4800" b="1"/>
            </a:lvl8pPr>
            <a:lvl9pPr marL="5486263" lvl="8" indent="-60958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■"/>
              <a:defRPr sz="4800" b="1"/>
            </a:lvl9pPr>
          </a:lstStyle>
          <a:p>
            <a:endParaRPr/>
          </a:p>
        </p:txBody>
      </p:sp>
      <p:sp>
        <p:nvSpPr>
          <p:cNvPr id="23" name="Google Shape;23;p4"/>
          <p:cNvSpPr txBox="1"/>
          <p:nvPr/>
        </p:nvSpPr>
        <p:spPr>
          <a:xfrm>
            <a:off x="3539623" y="450467"/>
            <a:ext cx="10496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>
                <a:solidFill>
                  <a:srgbClr val="FFFFFF"/>
                </a:solidFill>
              </a:rPr>
              <a:t>“</a:t>
            </a:r>
            <a:endParaRPr sz="9600" b="1">
              <a:solidFill>
                <a:srgbClr val="FFFFFF"/>
              </a:solidFill>
            </a:endParaRPr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11667200" y="5808300"/>
            <a:ext cx="524800" cy="524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30034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57FD5-DCA2-409A-BDCD-DEBBE1DDF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B0AF08-6982-44C6-AACC-56DFBD2CC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715A3-71D0-4E10-9789-73E0DDE41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58136-CBC1-4E31-9315-162BDF4DCCFA}" type="datetimeFigureOut">
              <a:rPr lang="en-MY" smtClean="0"/>
              <a:t>9/1/2023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02B981-F09E-4D71-A862-602C05A5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B9F89-84F5-4398-8209-C788DAAAA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99776-10B8-488F-83D9-241787C082A5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6407760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/>
        </p:nvSpPr>
        <p:spPr>
          <a:xfrm>
            <a:off x="1694800" y="-100"/>
            <a:ext cx="10497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5"/>
          <p:cNvSpPr/>
          <p:nvPr/>
        </p:nvSpPr>
        <p:spPr>
          <a:xfrm>
            <a:off x="11667067" y="5808167"/>
            <a:ext cx="524800" cy="5248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5"/>
          <p:cNvSpPr/>
          <p:nvPr/>
        </p:nvSpPr>
        <p:spPr>
          <a:xfrm>
            <a:off x="1170000" y="524700"/>
            <a:ext cx="10497200" cy="1075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1576267" y="524633"/>
            <a:ext cx="8986000" cy="10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2075108" y="1798855"/>
            <a:ext cx="9447600" cy="39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24920">
              <a:spcBef>
                <a:spcPts val="800"/>
              </a:spcBef>
              <a:spcAft>
                <a:spcPts val="0"/>
              </a:spcAft>
              <a:buSzPts val="2600"/>
              <a:buChar char="▪"/>
              <a:defRPr/>
            </a:lvl1pPr>
            <a:lvl2pPr marL="1219170" lvl="1" indent="-524920">
              <a:spcBef>
                <a:spcPts val="0"/>
              </a:spcBef>
              <a:spcAft>
                <a:spcPts val="0"/>
              </a:spcAft>
              <a:buSzPts val="2600"/>
              <a:buChar char="▫"/>
              <a:defRPr/>
            </a:lvl2pPr>
            <a:lvl3pPr marL="1828754" lvl="2" indent="-524920">
              <a:spcBef>
                <a:spcPts val="0"/>
              </a:spcBef>
              <a:spcAft>
                <a:spcPts val="0"/>
              </a:spcAft>
              <a:buSzPts val="2600"/>
              <a:buChar char="▫"/>
              <a:defRPr/>
            </a:lvl3pPr>
            <a:lvl4pPr marL="2438339" lvl="3" indent="-524920">
              <a:spcBef>
                <a:spcPts val="0"/>
              </a:spcBef>
              <a:spcAft>
                <a:spcPts val="0"/>
              </a:spcAft>
              <a:buSzPts val="2600"/>
              <a:buChar char="▫"/>
              <a:defRPr/>
            </a:lvl4pPr>
            <a:lvl5pPr marL="3047924" lvl="4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509" lvl="5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093" lvl="6" indent="-52492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678" lvl="7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263" lvl="8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11667200" y="5808300"/>
            <a:ext cx="524800" cy="524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2" name="Google Shape;32;p5"/>
          <p:cNvSpPr/>
          <p:nvPr/>
        </p:nvSpPr>
        <p:spPr>
          <a:xfrm>
            <a:off x="10591667" y="524567"/>
            <a:ext cx="1075600" cy="1075600"/>
          </a:xfrm>
          <a:prstGeom prst="rect">
            <a:avLst/>
          </a:prstGeom>
          <a:solidFill>
            <a:srgbClr val="FFFFFF">
              <a:alpha val="526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961330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half slide">
  <p:cSld name="Title + 1 column half slid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/>
          <p:nvPr/>
        </p:nvSpPr>
        <p:spPr>
          <a:xfrm>
            <a:off x="6096000" y="-100"/>
            <a:ext cx="6096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6"/>
          <p:cNvSpPr/>
          <p:nvPr/>
        </p:nvSpPr>
        <p:spPr>
          <a:xfrm>
            <a:off x="11667067" y="5808167"/>
            <a:ext cx="524800" cy="5248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6"/>
          <p:cNvSpPr/>
          <p:nvPr/>
        </p:nvSpPr>
        <p:spPr>
          <a:xfrm>
            <a:off x="5571195" y="524700"/>
            <a:ext cx="6096000" cy="1075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5977465" y="524633"/>
            <a:ext cx="4614400" cy="10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6487400" y="1798867"/>
            <a:ext cx="5035200" cy="39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91054" rtl="0">
              <a:spcBef>
                <a:spcPts val="800"/>
              </a:spcBef>
              <a:spcAft>
                <a:spcPts val="0"/>
              </a:spcAft>
              <a:buSzPts val="2200"/>
              <a:buChar char="▪"/>
              <a:defRPr sz="2933"/>
            </a:lvl1pPr>
            <a:lvl2pPr marL="1219170" lvl="1" indent="-491054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933"/>
            </a:lvl2pPr>
            <a:lvl3pPr marL="1828754" lvl="2" indent="-491054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933"/>
            </a:lvl3pPr>
            <a:lvl4pPr marL="2438339" lvl="3" indent="-491054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933"/>
            </a:lvl4pPr>
            <a:lvl5pPr marL="3047924" lvl="4" indent="-491054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5pPr>
            <a:lvl6pPr marL="3657509" lvl="5" indent="-491054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6pPr>
            <a:lvl7pPr marL="4267093" lvl="6" indent="-491054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3"/>
            </a:lvl7pPr>
            <a:lvl8pPr marL="4876678" lvl="7" indent="-491054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8pPr>
            <a:lvl9pPr marL="5486263" lvl="8" indent="-491054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11667200" y="5808300"/>
            <a:ext cx="524800" cy="524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0" name="Google Shape;40;p6"/>
          <p:cNvSpPr/>
          <p:nvPr/>
        </p:nvSpPr>
        <p:spPr>
          <a:xfrm>
            <a:off x="10591667" y="524567"/>
            <a:ext cx="1075600" cy="1075600"/>
          </a:xfrm>
          <a:prstGeom prst="rect">
            <a:avLst/>
          </a:prstGeom>
          <a:solidFill>
            <a:srgbClr val="FFFFFF">
              <a:alpha val="526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463529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/>
          <p:nvPr/>
        </p:nvSpPr>
        <p:spPr>
          <a:xfrm>
            <a:off x="1694800" y="-100"/>
            <a:ext cx="10497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7"/>
          <p:cNvSpPr/>
          <p:nvPr/>
        </p:nvSpPr>
        <p:spPr>
          <a:xfrm>
            <a:off x="11667067" y="5808167"/>
            <a:ext cx="524800" cy="5248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7"/>
          <p:cNvSpPr/>
          <p:nvPr/>
        </p:nvSpPr>
        <p:spPr>
          <a:xfrm>
            <a:off x="1170000" y="524700"/>
            <a:ext cx="10497200" cy="1075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1576267" y="524633"/>
            <a:ext cx="8986000" cy="107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2101700" y="1822900"/>
            <a:ext cx="4643200" cy="45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91054">
              <a:spcBef>
                <a:spcPts val="800"/>
              </a:spcBef>
              <a:spcAft>
                <a:spcPts val="0"/>
              </a:spcAft>
              <a:buSzPts val="2200"/>
              <a:buChar char="▪"/>
              <a:defRPr sz="2933"/>
            </a:lvl1pPr>
            <a:lvl2pPr marL="1219170" lvl="1" indent="-491054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933"/>
            </a:lvl2pPr>
            <a:lvl3pPr marL="1828754" lvl="2" indent="-491054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933"/>
            </a:lvl3pPr>
            <a:lvl4pPr marL="2438339" lvl="3" indent="-491054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933"/>
            </a:lvl4pPr>
            <a:lvl5pPr marL="3047924" lvl="4" indent="-491054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5pPr>
            <a:lvl6pPr marL="3657509" lvl="5" indent="-491054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6pPr>
            <a:lvl7pPr marL="4267093" lvl="6" indent="-491054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3"/>
            </a:lvl7pPr>
            <a:lvl8pPr marL="4876678" lvl="7" indent="-491054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8pPr>
            <a:lvl9pPr marL="5486263" lvl="8" indent="-491054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7024095" y="1822900"/>
            <a:ext cx="4643200" cy="45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91054">
              <a:spcBef>
                <a:spcPts val="800"/>
              </a:spcBef>
              <a:spcAft>
                <a:spcPts val="0"/>
              </a:spcAft>
              <a:buSzPts val="2200"/>
              <a:buChar char="▪"/>
              <a:defRPr sz="2933"/>
            </a:lvl1pPr>
            <a:lvl2pPr marL="1219170" lvl="1" indent="-491054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933"/>
            </a:lvl2pPr>
            <a:lvl3pPr marL="1828754" lvl="2" indent="-491054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933"/>
            </a:lvl3pPr>
            <a:lvl4pPr marL="2438339" lvl="3" indent="-491054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933"/>
            </a:lvl4pPr>
            <a:lvl5pPr marL="3047924" lvl="4" indent="-491054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5pPr>
            <a:lvl6pPr marL="3657509" lvl="5" indent="-491054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6pPr>
            <a:lvl7pPr marL="4267093" lvl="6" indent="-491054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3"/>
            </a:lvl7pPr>
            <a:lvl8pPr marL="4876678" lvl="7" indent="-491054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8pPr>
            <a:lvl9pPr marL="5486263" lvl="8" indent="-491054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11667200" y="5808300"/>
            <a:ext cx="524800" cy="524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9" name="Google Shape;49;p7"/>
          <p:cNvSpPr/>
          <p:nvPr/>
        </p:nvSpPr>
        <p:spPr>
          <a:xfrm>
            <a:off x="10591667" y="524567"/>
            <a:ext cx="1075600" cy="1075600"/>
          </a:xfrm>
          <a:prstGeom prst="rect">
            <a:avLst/>
          </a:prstGeom>
          <a:solidFill>
            <a:srgbClr val="FFFFFF">
              <a:alpha val="526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853306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>
            <a:off x="1694800" y="-100"/>
            <a:ext cx="10497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8"/>
          <p:cNvSpPr/>
          <p:nvPr/>
        </p:nvSpPr>
        <p:spPr>
          <a:xfrm>
            <a:off x="11667067" y="5808167"/>
            <a:ext cx="524800" cy="52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8"/>
          <p:cNvSpPr/>
          <p:nvPr/>
        </p:nvSpPr>
        <p:spPr>
          <a:xfrm>
            <a:off x="1170000" y="524700"/>
            <a:ext cx="10497200" cy="1075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1576267" y="524633"/>
            <a:ext cx="8986000" cy="10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1"/>
          </p:nvPr>
        </p:nvSpPr>
        <p:spPr>
          <a:xfrm>
            <a:off x="2080233" y="1833633"/>
            <a:ext cx="3090000" cy="44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▪"/>
              <a:defRPr sz="2400"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400"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400"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400"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2"/>
          </p:nvPr>
        </p:nvSpPr>
        <p:spPr>
          <a:xfrm>
            <a:off x="5328700" y="1833633"/>
            <a:ext cx="3090000" cy="44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▪"/>
              <a:defRPr sz="2400"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400"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400"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400"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3"/>
          </p:nvPr>
        </p:nvSpPr>
        <p:spPr>
          <a:xfrm>
            <a:off x="8577165" y="1833633"/>
            <a:ext cx="3090000" cy="44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▪"/>
              <a:defRPr sz="2400"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400"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400"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400"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11667200" y="5808300"/>
            <a:ext cx="524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9" name="Google Shape;59;p8"/>
          <p:cNvSpPr/>
          <p:nvPr/>
        </p:nvSpPr>
        <p:spPr>
          <a:xfrm>
            <a:off x="10591667" y="524567"/>
            <a:ext cx="1075600" cy="1075600"/>
          </a:xfrm>
          <a:prstGeom prst="rect">
            <a:avLst/>
          </a:prstGeom>
          <a:solidFill>
            <a:srgbClr val="FFFFFF">
              <a:alpha val="526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326924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/>
          <p:nvPr/>
        </p:nvSpPr>
        <p:spPr>
          <a:xfrm>
            <a:off x="1694800" y="-100"/>
            <a:ext cx="10497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9"/>
          <p:cNvSpPr/>
          <p:nvPr/>
        </p:nvSpPr>
        <p:spPr>
          <a:xfrm>
            <a:off x="11667067" y="5808167"/>
            <a:ext cx="524800" cy="5248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9"/>
          <p:cNvSpPr/>
          <p:nvPr/>
        </p:nvSpPr>
        <p:spPr>
          <a:xfrm>
            <a:off x="1170000" y="524700"/>
            <a:ext cx="10497200" cy="1075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9"/>
          <p:cNvSpPr txBox="1">
            <a:spLocks noGrp="1"/>
          </p:cNvSpPr>
          <p:nvPr>
            <p:ph type="title"/>
          </p:nvPr>
        </p:nvSpPr>
        <p:spPr>
          <a:xfrm>
            <a:off x="1576267" y="524633"/>
            <a:ext cx="8986000" cy="10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11667200" y="5808300"/>
            <a:ext cx="524800" cy="524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66" name="Google Shape;66;p9"/>
          <p:cNvSpPr/>
          <p:nvPr/>
        </p:nvSpPr>
        <p:spPr>
          <a:xfrm>
            <a:off x="10591667" y="524567"/>
            <a:ext cx="1075600" cy="1075600"/>
          </a:xfrm>
          <a:prstGeom prst="rect">
            <a:avLst/>
          </a:prstGeom>
          <a:solidFill>
            <a:srgbClr val="FFFFFF">
              <a:alpha val="526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146290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/>
          <p:nvPr/>
        </p:nvSpPr>
        <p:spPr>
          <a:xfrm>
            <a:off x="1694800" y="-100"/>
            <a:ext cx="10497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10"/>
          <p:cNvSpPr/>
          <p:nvPr/>
        </p:nvSpPr>
        <p:spPr>
          <a:xfrm>
            <a:off x="11667067" y="5808167"/>
            <a:ext cx="524800" cy="5248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10"/>
          <p:cNvSpPr/>
          <p:nvPr/>
        </p:nvSpPr>
        <p:spPr>
          <a:xfrm>
            <a:off x="1170000" y="5808167"/>
            <a:ext cx="9972400" cy="52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1576267" y="5808267"/>
            <a:ext cx="9566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1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11667200" y="5808300"/>
            <a:ext cx="524800" cy="524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3" name="Google Shape;73;p10"/>
          <p:cNvSpPr/>
          <p:nvPr/>
        </p:nvSpPr>
        <p:spPr>
          <a:xfrm>
            <a:off x="10617600" y="5808167"/>
            <a:ext cx="524800" cy="524800"/>
          </a:xfrm>
          <a:prstGeom prst="rect">
            <a:avLst/>
          </a:prstGeom>
          <a:solidFill>
            <a:srgbClr val="FFFFFF">
              <a:alpha val="526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209547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/>
          <p:nvPr/>
        </p:nvSpPr>
        <p:spPr>
          <a:xfrm>
            <a:off x="1694800" y="-100"/>
            <a:ext cx="10497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11"/>
          <p:cNvSpPr/>
          <p:nvPr/>
        </p:nvSpPr>
        <p:spPr>
          <a:xfrm>
            <a:off x="11667067" y="5808167"/>
            <a:ext cx="524800" cy="5248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11667200" y="5808300"/>
            <a:ext cx="524800" cy="524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606056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icon space">
  <p:cSld name="Blank with icon space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/>
          <p:nvPr/>
        </p:nvSpPr>
        <p:spPr>
          <a:xfrm>
            <a:off x="1694800" y="-100"/>
            <a:ext cx="10497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12"/>
          <p:cNvSpPr/>
          <p:nvPr/>
        </p:nvSpPr>
        <p:spPr>
          <a:xfrm>
            <a:off x="11667067" y="5808167"/>
            <a:ext cx="524800" cy="5248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11667200" y="5808300"/>
            <a:ext cx="524800" cy="524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82" name="Google Shape;82;p12"/>
          <p:cNvSpPr/>
          <p:nvPr/>
        </p:nvSpPr>
        <p:spPr>
          <a:xfrm>
            <a:off x="1157000" y="524567"/>
            <a:ext cx="1075600" cy="1075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483022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1-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EC29B6D-E3DF-4FDB-8326-4758EEC598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27400" y="1"/>
            <a:ext cx="8864600" cy="6857999"/>
          </a:xfrm>
          <a:custGeom>
            <a:avLst/>
            <a:gdLst>
              <a:gd name="connsiteX0" fmla="*/ 0 w 13296900"/>
              <a:gd name="connsiteY0" fmla="*/ 0 h 10286999"/>
              <a:gd name="connsiteX1" fmla="*/ 13296900 w 13296900"/>
              <a:gd name="connsiteY1" fmla="*/ 0 h 10286999"/>
              <a:gd name="connsiteX2" fmla="*/ 13296900 w 13296900"/>
              <a:gd name="connsiteY2" fmla="*/ 10286999 h 10286999"/>
              <a:gd name="connsiteX3" fmla="*/ 0 w 13296900"/>
              <a:gd name="connsiteY3" fmla="*/ 10286999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96900" h="10286999">
                <a:moveTo>
                  <a:pt x="0" y="0"/>
                </a:moveTo>
                <a:lnTo>
                  <a:pt x="13296900" y="0"/>
                </a:lnTo>
                <a:lnTo>
                  <a:pt x="13296900" y="10286999"/>
                </a:lnTo>
                <a:lnTo>
                  <a:pt x="0" y="10286999"/>
                </a:lnTo>
                <a:close/>
              </a:path>
            </a:pathLst>
          </a:custGeom>
          <a:pattFill prst="lgCheck">
            <a:fgClr>
              <a:schemeClr val="tx1">
                <a:lumMod val="75000"/>
              </a:schemeClr>
            </a:fgClr>
            <a:bgClr>
              <a:schemeClr val="tx1">
                <a:lumMod val="50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75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C2F49-1940-449D-8FA5-E5DF1DB1014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5D753-D3E8-45C0-9891-4DF894FF5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188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F36A-9AE8-4A9A-88DD-2DFAE46CA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41A3D-8D16-438F-A262-0EB39FB93E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4750CC-3909-4653-B3A3-09C6FAE49D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C8C963-18A3-4A02-843C-CC07D1857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58136-CBC1-4E31-9315-162BDF4DCCFA}" type="datetimeFigureOut">
              <a:rPr lang="en-MY" smtClean="0"/>
              <a:t>9/1/2023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ED0497-D7F1-458F-912D-C546D28EF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4F5EAE-39CA-4932-B347-3769CB791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99776-10B8-488F-83D9-241787C082A5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432054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C2F49-1940-449D-8FA5-E5DF1DB1014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5D753-D3E8-45C0-9891-4DF894FF5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3774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C2F49-1940-449D-8FA5-E5DF1DB1014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5D753-D3E8-45C0-9891-4DF894FF5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4629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C2F49-1940-449D-8FA5-E5DF1DB1014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5D753-D3E8-45C0-9891-4DF894FF5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518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C2F49-1940-449D-8FA5-E5DF1DB1014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5D753-D3E8-45C0-9891-4DF894FF5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3983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C2F49-1940-449D-8FA5-E5DF1DB1014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5D753-D3E8-45C0-9891-4DF894FF5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9517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C2F49-1940-449D-8FA5-E5DF1DB1014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5D753-D3E8-45C0-9891-4DF894FF5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3580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C2F49-1940-449D-8FA5-E5DF1DB1014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5D753-D3E8-45C0-9891-4DF894FF5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8239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C2F49-1940-449D-8FA5-E5DF1DB1014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5D753-D3E8-45C0-9891-4DF894FF5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9139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C2F49-1940-449D-8FA5-E5DF1DB1014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5D753-D3E8-45C0-9891-4DF894FF5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5858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C2F49-1940-449D-8FA5-E5DF1DB1014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5D753-D3E8-45C0-9891-4DF894FF5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432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DF57E-9CBB-4444-9D5B-0B326C4FD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C8EA54-DA52-4F64-9002-E05E80CAD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746955-5BBA-4FD7-84C1-CA6854F5A0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680C05-B5A9-48AF-8CEC-009F82E21B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24B020-7F2C-4B57-911F-EB5A5FC073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73CD8D-C121-4104-BE9E-42A5C7373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58136-CBC1-4E31-9315-162BDF4DCCFA}" type="datetimeFigureOut">
              <a:rPr lang="en-MY" smtClean="0"/>
              <a:t>9/1/2023</a:t>
            </a:fld>
            <a:endParaRPr lang="en-MY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5217E1-AC68-4567-BC5B-6F2E818CE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79E34D-FD7C-42AF-A0C4-44E52A751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99776-10B8-488F-83D9-241787C082A5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39545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D0F3A-7739-4D22-AD80-BD8AC85D7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BC8CC7-69AF-47C0-A71E-4B316ABEF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58136-CBC1-4E31-9315-162BDF4DCCFA}" type="datetimeFigureOut">
              <a:rPr lang="en-MY" smtClean="0"/>
              <a:t>9/1/2023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C2B7BE-ECBE-4313-A41A-B7E7300D8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F17277-3ADF-41D7-8F60-C70620869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99776-10B8-488F-83D9-241787C082A5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79467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D24DFE-6711-4B31-9BC2-7C14E0E9F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58136-CBC1-4E31-9315-162BDF4DCCFA}" type="datetimeFigureOut">
              <a:rPr lang="en-MY" smtClean="0"/>
              <a:t>9/1/2023</a:t>
            </a:fld>
            <a:endParaRPr lang="en-MY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B9BA3D-4395-41C0-9723-161774C4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A562ED-3D6B-4D9C-9ACB-61CCFEA5A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99776-10B8-488F-83D9-241787C082A5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245549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1F7EF-E8CF-49BD-B314-5E55B9346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16B66-D7BA-4EFA-9FBE-403CA6A5B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DA9FFB-DE04-41BB-83D1-087D98156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6C8C-40A9-4DCB-BA9D-9B496A2FD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58136-CBC1-4E31-9315-162BDF4DCCFA}" type="datetimeFigureOut">
              <a:rPr lang="en-MY" smtClean="0"/>
              <a:t>9/1/2023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B835C-D3A4-458F-AE24-C910E3CE4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3C73CB-799F-4481-9B7F-846FBC0CB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99776-10B8-488F-83D9-241787C082A5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081423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0E24C-3523-4145-A702-CB676E60D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8F21DD-0200-4DE7-8B04-67D57B34A0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26F838-993C-431D-B901-4D97776095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F028C5-6B81-4484-B98C-A168D7B2F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58136-CBC1-4E31-9315-162BDF4DCCFA}" type="datetimeFigureOut">
              <a:rPr lang="en-MY" smtClean="0"/>
              <a:t>9/1/2023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EC1D06-02D1-49E5-94B7-C2DCA41F6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420D70-2D45-4DD8-AC7D-53F260701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99776-10B8-488F-83D9-241787C082A5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725572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5D0C72-9687-4143-B44D-B31E3237D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50194E-A201-4447-A7A9-4CA381A0F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841059-2541-48FB-8004-643B843053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58136-CBC1-4E31-9315-162BDF4DCCFA}" type="datetimeFigureOut">
              <a:rPr lang="en-MY" smtClean="0"/>
              <a:t>9/1/2023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4627E-2EF5-4D10-AD09-BAC985BC5E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6369C-F2A0-41D0-8958-A9C555AA42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A99776-10B8-488F-83D9-241787C082A5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23860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Merriweather"/>
              <a:buNone/>
              <a:defRPr sz="3000" b="1">
                <a:solidFill>
                  <a:schemeClr val="accent2"/>
                </a:solidFill>
                <a:highlight>
                  <a:schemeClr val="lt1"/>
                </a:highlight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  <a:highlight>
                  <a:schemeClr val="lt1"/>
                </a:highlight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  <a:highlight>
                  <a:schemeClr val="lt1"/>
                </a:highlight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  <a:highlight>
                  <a:schemeClr val="lt1"/>
                </a:highlight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  <a:highlight>
                  <a:schemeClr val="lt1"/>
                </a:highlight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  <a:highlight>
                  <a:schemeClr val="lt1"/>
                </a:highlight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  <a:highlight>
                  <a:schemeClr val="lt1"/>
                </a:highlight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  <a:highlight>
                  <a:schemeClr val="lt1"/>
                </a:highlight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47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Source Sans Pro Light"/>
              <a:buChar char="●"/>
              <a:defRPr sz="1200">
                <a:solidFill>
                  <a:schemeClr val="accent4"/>
                </a:solidFill>
                <a:highlight>
                  <a:schemeClr val="lt1"/>
                </a:highlight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Source Sans Pro Light"/>
              <a:buChar char="○"/>
              <a:defRPr sz="1200">
                <a:solidFill>
                  <a:schemeClr val="accent4"/>
                </a:solidFill>
                <a:highlight>
                  <a:schemeClr val="lt1"/>
                </a:highlight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Source Sans Pro Light"/>
              <a:buChar char="■"/>
              <a:defRPr sz="1200">
                <a:solidFill>
                  <a:schemeClr val="accent4"/>
                </a:solidFill>
                <a:highlight>
                  <a:schemeClr val="lt1"/>
                </a:highlight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Source Sans Pro Light"/>
              <a:buChar char="●"/>
              <a:defRPr sz="1200">
                <a:solidFill>
                  <a:schemeClr val="accent4"/>
                </a:solidFill>
                <a:highlight>
                  <a:schemeClr val="lt1"/>
                </a:highlight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Source Sans Pro Light"/>
              <a:buChar char="○"/>
              <a:defRPr sz="1200">
                <a:solidFill>
                  <a:schemeClr val="accent4"/>
                </a:solidFill>
                <a:highlight>
                  <a:schemeClr val="lt1"/>
                </a:highlight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Source Sans Pro Light"/>
              <a:buChar char="■"/>
              <a:defRPr sz="1200">
                <a:solidFill>
                  <a:schemeClr val="accent4"/>
                </a:solidFill>
                <a:highlight>
                  <a:schemeClr val="lt1"/>
                </a:highlight>
                <a:latin typeface="Source Sans Pro Light"/>
                <a:ea typeface="Source Sans Pro Light"/>
                <a:cs typeface="Source Sans Pro Light"/>
                <a:sym typeface="Source Sans Pro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Source Sans Pro Light"/>
              <a:buChar char="●"/>
              <a:defRPr sz="1200">
                <a:solidFill>
                  <a:schemeClr val="accent4"/>
                </a:solidFill>
                <a:highlight>
                  <a:schemeClr val="lt1"/>
                </a:highlight>
                <a:latin typeface="Source Sans Pro Light"/>
                <a:ea typeface="Source Sans Pro Light"/>
                <a:cs typeface="Source Sans Pro Light"/>
                <a:sym typeface="Source Sans Pro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Source Sans Pro Light"/>
              <a:buChar char="○"/>
              <a:defRPr sz="1200">
                <a:solidFill>
                  <a:schemeClr val="accent4"/>
                </a:solidFill>
                <a:highlight>
                  <a:schemeClr val="lt1"/>
                </a:highlight>
                <a:latin typeface="Source Sans Pro Light"/>
                <a:ea typeface="Source Sans Pro Light"/>
                <a:cs typeface="Source Sans Pro Light"/>
                <a:sym typeface="Source Sans Pro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200"/>
              <a:buFont typeface="Source Sans Pro Light"/>
              <a:buChar char="■"/>
              <a:defRPr sz="1200">
                <a:solidFill>
                  <a:schemeClr val="accent4"/>
                </a:solidFill>
                <a:highlight>
                  <a:schemeClr val="lt1"/>
                </a:highlight>
                <a:latin typeface="Source Sans Pro Light"/>
                <a:ea typeface="Source Sans Pro Light"/>
                <a:cs typeface="Source Sans Pro Light"/>
                <a:sym typeface="Source Sans Pro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18807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576267" y="524633"/>
            <a:ext cx="8986000" cy="10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075108" y="1798855"/>
            <a:ext cx="9447600" cy="39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Barlow"/>
              <a:buChar char="▪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Barlow"/>
              <a:buChar char="▫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Barlow"/>
              <a:buChar char="▫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▫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○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■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●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○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■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667200" y="5808300"/>
            <a:ext cx="5248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6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buNone/>
              <a:defRPr sz="16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ctr">
              <a:buNone/>
              <a:defRPr sz="16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ctr">
              <a:buNone/>
              <a:defRPr sz="16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ctr">
              <a:buNone/>
              <a:defRPr sz="16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ctr">
              <a:buNone/>
              <a:defRPr sz="16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ctr">
              <a:buNone/>
              <a:defRPr sz="16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ctr">
              <a:buNone/>
              <a:defRPr sz="16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ctr">
              <a:buNone/>
              <a:defRPr sz="16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947722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C2F49-1940-449D-8FA5-E5DF1DB1014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5D753-D3E8-45C0-9891-4DF894FF5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288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29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image" Target="../media/image3.jpeg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40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.jpe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29.pn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4.jpeg"/><Relationship Id="rId11" Type="http://schemas.openxmlformats.org/officeDocument/2006/relationships/image" Target="../media/image3.jpeg"/><Relationship Id="rId5" Type="http://schemas.openxmlformats.org/officeDocument/2006/relationships/image" Target="../media/image73.jpg"/><Relationship Id="rId10" Type="http://schemas.openxmlformats.org/officeDocument/2006/relationships/image" Target="../media/image78.jpeg"/><Relationship Id="rId4" Type="http://schemas.openxmlformats.org/officeDocument/2006/relationships/image" Target="../media/image72.jpg"/><Relationship Id="rId9" Type="http://schemas.openxmlformats.org/officeDocument/2006/relationships/image" Target="../media/image7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.jpeg"/><Relationship Id="rId4" Type="http://schemas.openxmlformats.org/officeDocument/2006/relationships/image" Target="../media/image80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8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cid:421de039-03fd-45cc-86c2-1d28a1794d02" TargetMode="External"/><Relationship Id="rId3" Type="http://schemas.openxmlformats.org/officeDocument/2006/relationships/image" Target="../media/image29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6.xml"/><Relationship Id="rId6" Type="http://schemas.openxmlformats.org/officeDocument/2006/relationships/image" Target="cid:f9e4e5e4-7e21-41fe-aebd-42eae609e920" TargetMode="External"/><Relationship Id="rId5" Type="http://schemas.openxmlformats.org/officeDocument/2006/relationships/image" Target="../media/image86.png"/><Relationship Id="rId4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6.xml"/><Relationship Id="rId6" Type="http://schemas.openxmlformats.org/officeDocument/2006/relationships/image" Target="cid:1414d4aa-2983-4e30-a1ed-e8c66eeaf49e" TargetMode="External"/><Relationship Id="rId5" Type="http://schemas.openxmlformats.org/officeDocument/2006/relationships/image" Target="../media/image88.png"/><Relationship Id="rId4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9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.tiff"/><Relationship Id="rId5" Type="http://schemas.microsoft.com/office/2007/relationships/hdphoto" Target="../media/hdphoto1.wdp"/><Relationship Id="rId10" Type="http://schemas.openxmlformats.org/officeDocument/2006/relationships/image" Target="../media/image12.jpeg"/><Relationship Id="rId4" Type="http://schemas.openxmlformats.org/officeDocument/2006/relationships/image" Target="../media/image8.png"/><Relationship Id="rId9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9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5.JPG"/><Relationship Id="rId5" Type="http://schemas.openxmlformats.org/officeDocument/2006/relationships/image" Target="../media/image94.jpg"/><Relationship Id="rId4" Type="http://schemas.openxmlformats.org/officeDocument/2006/relationships/image" Target="../media/image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8.jpg"/><Relationship Id="rId5" Type="http://schemas.openxmlformats.org/officeDocument/2006/relationships/image" Target="../media/image97.jpg"/><Relationship Id="rId4" Type="http://schemas.openxmlformats.org/officeDocument/2006/relationships/image" Target="../media/image3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g"/><Relationship Id="rId3" Type="http://schemas.openxmlformats.org/officeDocument/2006/relationships/image" Target="../media/image29.png"/><Relationship Id="rId7" Type="http://schemas.openxmlformats.org/officeDocument/2006/relationships/image" Target="../media/image10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0.jpg"/><Relationship Id="rId5" Type="http://schemas.openxmlformats.org/officeDocument/2006/relationships/image" Target="../media/image99.jpg"/><Relationship Id="rId4" Type="http://schemas.openxmlformats.org/officeDocument/2006/relationships/image" Target="../media/image3.jpeg"/><Relationship Id="rId9" Type="http://schemas.openxmlformats.org/officeDocument/2006/relationships/image" Target="../media/image103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5.jpg"/><Relationship Id="rId5" Type="http://schemas.openxmlformats.org/officeDocument/2006/relationships/image" Target="../media/image104.jpg"/><Relationship Id="rId4" Type="http://schemas.openxmlformats.org/officeDocument/2006/relationships/image" Target="../media/image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7.png"/><Relationship Id="rId5" Type="http://schemas.openxmlformats.org/officeDocument/2006/relationships/image" Target="../media/image106.jpg"/><Relationship Id="rId4" Type="http://schemas.openxmlformats.org/officeDocument/2006/relationships/image" Target="../media/image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.jp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10" Type="http://schemas.openxmlformats.org/officeDocument/2006/relationships/image" Target="../media/image19.jpeg"/><Relationship Id="rId4" Type="http://schemas.openxmlformats.org/officeDocument/2006/relationships/image" Target="../media/image14.jpe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3.jp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.jpe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B049C32F-D778-4E62-8577-E2147AE311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" b="12580"/>
          <a:stretch/>
        </p:blipFill>
        <p:spPr>
          <a:xfrm>
            <a:off x="2013857" y="0"/>
            <a:ext cx="1017814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FD7988-C63A-4E40-86A2-D8FF3C6DBA37}"/>
              </a:ext>
            </a:extLst>
          </p:cNvPr>
          <p:cNvSpPr/>
          <p:nvPr/>
        </p:nvSpPr>
        <p:spPr>
          <a:xfrm>
            <a:off x="0" y="1467203"/>
            <a:ext cx="4476750" cy="39103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6" name="Google Shape;91;p14">
            <a:extLst>
              <a:ext uri="{FF2B5EF4-FFF2-40B4-BE49-F238E27FC236}">
                <a16:creationId xmlns:a16="http://schemas.microsoft.com/office/drawing/2014/main" id="{5600F39F-9974-417F-8EFC-75A28CE9142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0" y="2159933"/>
            <a:ext cx="4365171" cy="25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bg1"/>
                </a:solidFill>
                <a:latin typeface="Barlow" panose="00000500000000000000" pitchFamily="2" charset="0"/>
              </a:rPr>
              <a:t>FLOORING INDUSTRY BASED ON LOCALLY AVAILABLE TIMBER</a:t>
            </a:r>
            <a:endParaRPr sz="4000" b="1" dirty="0">
              <a:solidFill>
                <a:schemeClr val="bg1"/>
              </a:solidFill>
              <a:latin typeface="Barlow" panose="000005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B9CEB1-2E90-4983-B35C-A5225A9EBF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4" y="6223247"/>
            <a:ext cx="1825222" cy="55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18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t="-30000" r="44000" b="-46000"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16;p17">
            <a:extLst>
              <a:ext uri="{FF2B5EF4-FFF2-40B4-BE49-F238E27FC236}">
                <a16:creationId xmlns:a16="http://schemas.microsoft.com/office/drawing/2014/main" id="{B4D8CA23-A1AF-4C5D-B563-BD6D447FC37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892095" y="2929685"/>
            <a:ext cx="7995104" cy="121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dirty="0"/>
              <a:t>ICC TIMBER FLOORING TYPES</a:t>
            </a:r>
            <a:endParaRPr dirty="0"/>
          </a:p>
        </p:txBody>
      </p:sp>
      <p:sp>
        <p:nvSpPr>
          <p:cNvPr id="8" name="Google Shape;116;p17">
            <a:extLst>
              <a:ext uri="{FF2B5EF4-FFF2-40B4-BE49-F238E27FC236}">
                <a16:creationId xmlns:a16="http://schemas.microsoft.com/office/drawing/2014/main" id="{105C5050-EDE6-4842-BFB7-BC00BE25C863}"/>
              </a:ext>
            </a:extLst>
          </p:cNvPr>
          <p:cNvSpPr txBox="1">
            <a:spLocks/>
          </p:cNvSpPr>
          <p:nvPr/>
        </p:nvSpPr>
        <p:spPr>
          <a:xfrm>
            <a:off x="3336924" y="2211228"/>
            <a:ext cx="7995104" cy="12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Barlow"/>
              <a:buNone/>
              <a:tabLst/>
              <a:defRPr/>
            </a:pPr>
            <a:r>
              <a:rPr lang="en-MY" kern="0" dirty="0">
                <a:solidFill>
                  <a:srgbClr val="FFFFFF"/>
                </a:solidFill>
              </a:rPr>
              <a:t>3</a:t>
            </a:r>
            <a:r>
              <a:rPr kumimoji="0" lang="en-MY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/>
                <a:sym typeface="Barlow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C68B46-6008-48E0-BE6E-8CE03A2523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1" y="6293754"/>
            <a:ext cx="1651509" cy="50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8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t="-10000" b="-10000"/>
          </a:stretch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>
            <a:spLocks noGrp="1"/>
          </p:cNvSpPr>
          <p:nvPr>
            <p:ph type="sldNum" idx="12"/>
          </p:nvPr>
        </p:nvSpPr>
        <p:spPr>
          <a:xfrm>
            <a:off x="11667200" y="5808300"/>
            <a:ext cx="5248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11</a:t>
            </a:fld>
            <a:endParaRPr kern="0">
              <a:solidFill>
                <a:srgbClr val="FFFFFF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5111341-FA9F-4341-A316-B0BDF13507EC}"/>
              </a:ext>
            </a:extLst>
          </p:cNvPr>
          <p:cNvSpPr/>
          <p:nvPr/>
        </p:nvSpPr>
        <p:spPr>
          <a:xfrm>
            <a:off x="4879609" y="814504"/>
            <a:ext cx="1430097" cy="1552907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rlow" panose="000005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9A4C59-943E-469A-BBA5-C0D405A07F20}"/>
              </a:ext>
            </a:extLst>
          </p:cNvPr>
          <p:cNvSpPr txBox="1"/>
          <p:nvPr/>
        </p:nvSpPr>
        <p:spPr>
          <a:xfrm>
            <a:off x="5200391" y="1787832"/>
            <a:ext cx="788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 panose="00000500000000000000" pitchFamily="2" charset="0"/>
              </a:rPr>
              <a:t>Teak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 panose="00000500000000000000" pitchFamily="2" charset="0"/>
              </a:rPr>
              <a:t> 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5E98D69-D455-4C79-9C26-5FA0A92F2415}"/>
              </a:ext>
            </a:extLst>
          </p:cNvPr>
          <p:cNvSpPr/>
          <p:nvPr/>
        </p:nvSpPr>
        <p:spPr>
          <a:xfrm rot="20334401">
            <a:off x="5560360" y="2743324"/>
            <a:ext cx="1430097" cy="1552907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rlow" panose="000005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CF0314-8CF5-4403-BDC7-8C1B1333ABD8}"/>
              </a:ext>
            </a:extLst>
          </p:cNvPr>
          <p:cNvSpPr txBox="1"/>
          <p:nvPr/>
        </p:nvSpPr>
        <p:spPr>
          <a:xfrm>
            <a:off x="5727468" y="3608181"/>
            <a:ext cx="1359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Barlow" panose="00000500000000000000" pitchFamily="2" charset="0"/>
              </a:rPr>
              <a:t>Para-Mara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CA24896-448B-4FE1-9F89-8CFAE0E1EC9D}"/>
              </a:ext>
            </a:extLst>
          </p:cNvPr>
          <p:cNvSpPr/>
          <p:nvPr/>
        </p:nvSpPr>
        <p:spPr>
          <a:xfrm>
            <a:off x="7216156" y="3792847"/>
            <a:ext cx="1430097" cy="1552907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rlow" panose="000005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BDD512-6539-4464-81A5-2BBB675FCD03}"/>
              </a:ext>
            </a:extLst>
          </p:cNvPr>
          <p:cNvSpPr txBox="1"/>
          <p:nvPr/>
        </p:nvSpPr>
        <p:spPr>
          <a:xfrm>
            <a:off x="7355231" y="4730347"/>
            <a:ext cx="1151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 panose="00000500000000000000" pitchFamily="2" charset="0"/>
              </a:rPr>
              <a:t>Cypress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 panose="00000500000000000000" pitchFamily="2" charset="0"/>
              </a:rPr>
              <a:t> 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D1D384B6-17B0-4E46-BDB8-844AC63D8A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7256873"/>
              </p:ext>
            </p:extLst>
          </p:nvPr>
        </p:nvGraphicFramePr>
        <p:xfrm>
          <a:off x="7478486" y="631898"/>
          <a:ext cx="4674772" cy="2473383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779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07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3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1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1896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Barlow" panose="00000500000000000000" pitchFamily="2" charset="0"/>
                        </a:rPr>
                        <a:t>Density</a:t>
                      </a:r>
                      <a:br>
                        <a:rPr lang="en-US" sz="1400" b="1" dirty="0">
                          <a:latin typeface="Barlow" panose="00000500000000000000" pitchFamily="2" charset="0"/>
                        </a:rPr>
                      </a:br>
                      <a:r>
                        <a:rPr lang="en-US" sz="1400" b="1" dirty="0">
                          <a:latin typeface="Barlow" panose="00000500000000000000" pitchFamily="2" charset="0"/>
                        </a:rPr>
                        <a:t>Kg/m</a:t>
                      </a:r>
                      <a:r>
                        <a:rPr lang="en-US" sz="1400" b="1" baseline="30000" dirty="0">
                          <a:latin typeface="Barlow" panose="00000500000000000000" pitchFamily="2" charset="0"/>
                        </a:rPr>
                        <a:t>3</a:t>
                      </a:r>
                      <a:endParaRPr lang="en-US" sz="1400" b="1" dirty="0">
                        <a:latin typeface="Barlow" panose="00000500000000000000" pitchFamily="2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Barlow" panose="00000500000000000000" pitchFamily="2" charset="0"/>
                        </a:rPr>
                        <a:t>Strength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Barlow" panose="00000500000000000000" pitchFamily="2" charset="0"/>
                        </a:rPr>
                        <a:t>Modulus</a:t>
                      </a:r>
                      <a:r>
                        <a:rPr lang="en-US" sz="1400" b="1" baseline="0" dirty="0">
                          <a:latin typeface="Barlow" panose="00000500000000000000" pitchFamily="2" charset="0"/>
                        </a:rPr>
                        <a:t> of Elasticity</a:t>
                      </a:r>
                      <a:br>
                        <a:rPr lang="en-US" sz="1400" b="1" baseline="0" dirty="0">
                          <a:latin typeface="Barlow" panose="00000500000000000000" pitchFamily="2" charset="0"/>
                        </a:rPr>
                      </a:br>
                      <a:r>
                        <a:rPr lang="en-US" sz="1400" b="1" baseline="0" dirty="0">
                          <a:latin typeface="Barlow" panose="00000500000000000000" pitchFamily="2" charset="0"/>
                        </a:rPr>
                        <a:t>N/mm</a:t>
                      </a:r>
                      <a:r>
                        <a:rPr lang="en-US" sz="1400" b="1" baseline="30000" dirty="0">
                          <a:latin typeface="Barlow" panose="00000500000000000000" pitchFamily="2" charset="0"/>
                        </a:rPr>
                        <a:t>2</a:t>
                      </a:r>
                      <a:endParaRPr lang="en-US" sz="1400" b="1" dirty="0">
                        <a:latin typeface="Barlow" panose="00000500000000000000" pitchFamily="2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Barlow" panose="00000500000000000000" pitchFamily="2" charset="0"/>
                        </a:rPr>
                        <a:t>Modulus of Rapture</a:t>
                      </a:r>
                      <a:br>
                        <a:rPr lang="en-US" sz="1400" b="1" dirty="0">
                          <a:latin typeface="Barlow" panose="00000500000000000000" pitchFamily="2" charset="0"/>
                        </a:rPr>
                      </a:br>
                      <a:r>
                        <a:rPr lang="en-US" sz="1400" b="1" baseline="0" dirty="0">
                          <a:latin typeface="Barlow" panose="00000500000000000000" pitchFamily="2" charset="0"/>
                        </a:rPr>
                        <a:t>N/mm</a:t>
                      </a:r>
                      <a:r>
                        <a:rPr lang="en-US" sz="1400" b="1" baseline="30000" dirty="0">
                          <a:latin typeface="Barlow" panose="00000500000000000000" pitchFamily="2" charset="0"/>
                        </a:rPr>
                        <a:t>2</a:t>
                      </a:r>
                      <a:endParaRPr lang="en-US" sz="1400" b="1" dirty="0">
                        <a:latin typeface="Barlow" panose="00000500000000000000" pitchFamily="2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2858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Barlow" panose="00000500000000000000" pitchFamily="2" charset="0"/>
                        </a:rPr>
                        <a:t>720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Barlow" panose="00000500000000000000" pitchFamily="2" charset="0"/>
                        </a:rPr>
                        <a:t>Strong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Barlow" panose="00000500000000000000" pitchFamily="2" charset="0"/>
                        </a:rPr>
                        <a:t>11560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Barlow" panose="00000500000000000000" pitchFamily="2" charset="0"/>
                        </a:rPr>
                        <a:t>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399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Barlow" panose="00000500000000000000" pitchFamily="2" charset="0"/>
                        </a:rPr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Barlow" panose="00000500000000000000" pitchFamily="2" charset="0"/>
                        </a:rPr>
                        <a:t>Moderately Strong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Barlow" panose="00000500000000000000" pitchFamily="2" charset="0"/>
                        </a:rPr>
                        <a:t>9900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Barlow" panose="00000500000000000000" pitchFamily="2" charset="0"/>
                        </a:rPr>
                        <a:t>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7246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Barlow" panose="00000500000000000000" pitchFamily="2" charset="0"/>
                        </a:rPr>
                        <a:t>650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Barlow" panose="00000500000000000000" pitchFamily="2" charset="0"/>
                        </a:rPr>
                        <a:t>Strong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Barlow" panose="00000500000000000000" pitchFamily="2" charset="0"/>
                        </a:rPr>
                        <a:t>10590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Barlow" panose="00000500000000000000" pitchFamily="2" charset="0"/>
                        </a:rPr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4254B6B-EFD5-4F9E-9FAE-ADDFD66F0AC3}"/>
              </a:ext>
            </a:extLst>
          </p:cNvPr>
          <p:cNvCxnSpPr>
            <a:cxnSpLocks/>
            <a:stCxn id="18" idx="6"/>
            <a:endCxn id="24" idx="1"/>
          </p:cNvCxnSpPr>
          <p:nvPr/>
        </p:nvCxnSpPr>
        <p:spPr>
          <a:xfrm>
            <a:off x="6309706" y="1590958"/>
            <a:ext cx="1168780" cy="384311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CBEEE3A-B3EC-4195-8712-20B36136C146}"/>
              </a:ext>
            </a:extLst>
          </p:cNvPr>
          <p:cNvCxnSpPr>
            <a:cxnSpLocks/>
          </p:cNvCxnSpPr>
          <p:nvPr/>
        </p:nvCxnSpPr>
        <p:spPr>
          <a:xfrm flipV="1">
            <a:off x="6773853" y="2485253"/>
            <a:ext cx="704633" cy="526272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0D9D0A3-F3E7-4E51-8FC9-B9E50F7B873A}"/>
              </a:ext>
            </a:extLst>
          </p:cNvPr>
          <p:cNvCxnSpPr>
            <a:cxnSpLocks/>
            <a:stCxn id="22" idx="0"/>
          </p:cNvCxnSpPr>
          <p:nvPr/>
        </p:nvCxnSpPr>
        <p:spPr>
          <a:xfrm flipH="1" flipV="1">
            <a:off x="7791905" y="3105281"/>
            <a:ext cx="139300" cy="687566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D338FB8-BF65-4A27-BE6B-3A25A964D614}"/>
              </a:ext>
            </a:extLst>
          </p:cNvPr>
          <p:cNvGrpSpPr/>
          <p:nvPr/>
        </p:nvGrpSpPr>
        <p:grpSpPr>
          <a:xfrm>
            <a:off x="1868567" y="4005316"/>
            <a:ext cx="3769781" cy="2680875"/>
            <a:chOff x="6941711" y="1151103"/>
            <a:chExt cx="4636395" cy="219740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F71D712-60E7-464D-A9B3-B8F56F7A7D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" t="15958" r="3042" b="24696"/>
            <a:stretch/>
          </p:blipFill>
          <p:spPr>
            <a:xfrm rot="10800000">
              <a:off x="6941711" y="1151103"/>
              <a:ext cx="4636395" cy="219740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D203021-08D9-4F86-888F-8577C22D2A01}"/>
                </a:ext>
              </a:extLst>
            </p:cNvPr>
            <p:cNvSpPr txBox="1"/>
            <p:nvPr/>
          </p:nvSpPr>
          <p:spPr>
            <a:xfrm rot="19475468">
              <a:off x="9991911" y="2183242"/>
              <a:ext cx="1249251" cy="232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" name="Google Shape;141;p20">
            <a:extLst>
              <a:ext uri="{FF2B5EF4-FFF2-40B4-BE49-F238E27FC236}">
                <a16:creationId xmlns:a16="http://schemas.microsoft.com/office/drawing/2014/main" id="{B0DFD009-60CF-40B1-B6EC-5888527B319E}"/>
              </a:ext>
            </a:extLst>
          </p:cNvPr>
          <p:cNvSpPr txBox="1">
            <a:spLocks/>
          </p:cNvSpPr>
          <p:nvPr/>
        </p:nvSpPr>
        <p:spPr>
          <a:xfrm>
            <a:off x="1868566" y="2485253"/>
            <a:ext cx="3858902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MY" sz="5400" kern="0" dirty="0">
                <a:solidFill>
                  <a:schemeClr val="accent1"/>
                </a:solidFill>
              </a:rPr>
              <a:t>MATERIALS </a:t>
            </a:r>
          </a:p>
          <a:p>
            <a:r>
              <a:rPr lang="en-MY" sz="5400" kern="0" dirty="0">
                <a:solidFill>
                  <a:schemeClr val="accent1"/>
                </a:solidFill>
              </a:rPr>
              <a:t>USED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F617646-7039-410E-AFF3-31F00C21551B}"/>
              </a:ext>
            </a:extLst>
          </p:cNvPr>
          <p:cNvSpPr txBox="1"/>
          <p:nvPr/>
        </p:nvSpPr>
        <p:spPr>
          <a:xfrm>
            <a:off x="5807293" y="5578664"/>
            <a:ext cx="53997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</a:rPr>
              <a:t>Pre-finished timber flooring which consist of several layers of paint coats on different timber species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E97F0DE-48C0-4B1F-AE7D-7E5FF84DFB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1" y="6293754"/>
            <a:ext cx="1651509" cy="5015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t="-30000" r="44000" b="-46000"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16;p17">
            <a:extLst>
              <a:ext uri="{FF2B5EF4-FFF2-40B4-BE49-F238E27FC236}">
                <a16:creationId xmlns:a16="http://schemas.microsoft.com/office/drawing/2014/main" id="{B4D8CA23-A1AF-4C5D-B563-BD6D447FC37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892095" y="2929685"/>
            <a:ext cx="7995104" cy="121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dirty="0"/>
              <a:t>ICC TIMBER FLOORING – PRODUCT INTRODUCTION</a:t>
            </a:r>
            <a:endParaRPr dirty="0"/>
          </a:p>
        </p:txBody>
      </p:sp>
      <p:sp>
        <p:nvSpPr>
          <p:cNvPr id="8" name="Google Shape;116;p17">
            <a:extLst>
              <a:ext uri="{FF2B5EF4-FFF2-40B4-BE49-F238E27FC236}">
                <a16:creationId xmlns:a16="http://schemas.microsoft.com/office/drawing/2014/main" id="{105C5050-EDE6-4842-BFB7-BC00BE25C863}"/>
              </a:ext>
            </a:extLst>
          </p:cNvPr>
          <p:cNvSpPr txBox="1">
            <a:spLocks/>
          </p:cNvSpPr>
          <p:nvPr/>
        </p:nvSpPr>
        <p:spPr>
          <a:xfrm>
            <a:off x="3336924" y="2211228"/>
            <a:ext cx="7995104" cy="12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Barlow"/>
              <a:buNone/>
              <a:tabLst/>
              <a:defRPr/>
            </a:pPr>
            <a:r>
              <a:rPr lang="en-MY" kern="0" dirty="0">
                <a:solidFill>
                  <a:srgbClr val="FFFFFF"/>
                </a:solidFill>
              </a:rPr>
              <a:t>4</a:t>
            </a:r>
            <a:r>
              <a:rPr kumimoji="0" lang="en-MY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/>
                <a:sym typeface="Barlow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8F4E03-373A-43A0-96A5-2F727D31DD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1" y="6293754"/>
            <a:ext cx="1651509" cy="50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46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t="-10000" b="-10000"/>
          </a:stretch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>
            <a:spLocks noGrp="1"/>
          </p:cNvSpPr>
          <p:nvPr>
            <p:ph type="sldNum" idx="12"/>
          </p:nvPr>
        </p:nvSpPr>
        <p:spPr>
          <a:xfrm>
            <a:off x="11667200" y="5808300"/>
            <a:ext cx="5248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13</a:t>
            </a:fld>
            <a:endParaRPr kern="0">
              <a:solidFill>
                <a:srgbClr val="FFFFFF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7DF3AC0-9272-4576-BB23-95B807B39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3603" y="106896"/>
            <a:ext cx="7646758" cy="436744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0D8BB55-1616-46DC-A397-9E48A8A2AF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86" r="29680" b="14064"/>
          <a:stretch/>
        </p:blipFill>
        <p:spPr>
          <a:xfrm>
            <a:off x="1868566" y="4163627"/>
            <a:ext cx="2368680" cy="269437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80B6C05-B9E5-4BB9-A6AE-CFCEFFF94367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812" y="4816703"/>
            <a:ext cx="4084363" cy="1462846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0FD7280-FC27-4E93-89CD-EDADAED969BC}"/>
              </a:ext>
            </a:extLst>
          </p:cNvPr>
          <p:cNvSpPr txBox="1"/>
          <p:nvPr/>
        </p:nvSpPr>
        <p:spPr>
          <a:xfrm>
            <a:off x="7560967" y="6246000"/>
            <a:ext cx="2001078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Australia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Google Shape;141;p20">
            <a:extLst>
              <a:ext uri="{FF2B5EF4-FFF2-40B4-BE49-F238E27FC236}">
                <a16:creationId xmlns:a16="http://schemas.microsoft.com/office/drawing/2014/main" id="{F9B5567B-CF6D-4758-9CDF-EA14DFADF7B2}"/>
              </a:ext>
            </a:extLst>
          </p:cNvPr>
          <p:cNvSpPr txBox="1">
            <a:spLocks/>
          </p:cNvSpPr>
          <p:nvPr/>
        </p:nvSpPr>
        <p:spPr>
          <a:xfrm>
            <a:off x="1868566" y="612060"/>
            <a:ext cx="3858902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MY" sz="4400" kern="0" dirty="0">
                <a:solidFill>
                  <a:schemeClr val="accent1"/>
                </a:solidFill>
              </a:rPr>
              <a:t>PAINT </a:t>
            </a:r>
          </a:p>
          <a:p>
            <a:r>
              <a:rPr lang="en-MY" sz="4400" kern="0" dirty="0">
                <a:solidFill>
                  <a:schemeClr val="accent1"/>
                </a:solidFill>
              </a:rPr>
              <a:t>COATING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E01E99B-E402-450F-8241-9AD579B060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1" y="6293754"/>
            <a:ext cx="1651509" cy="50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43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t="-10000" b="-10000"/>
          </a:stretch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>
            <a:spLocks noGrp="1"/>
          </p:cNvSpPr>
          <p:nvPr>
            <p:ph type="sldNum" idx="12"/>
          </p:nvPr>
        </p:nvSpPr>
        <p:spPr>
          <a:xfrm>
            <a:off x="11667200" y="5808300"/>
            <a:ext cx="5248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14</a:t>
            </a:fld>
            <a:endParaRPr kern="0">
              <a:solidFill>
                <a:srgbClr val="FFFFFF"/>
              </a:solidFill>
            </a:endParaRPr>
          </a:p>
        </p:txBody>
      </p:sp>
      <p:sp>
        <p:nvSpPr>
          <p:cNvPr id="31" name="Google Shape;141;p20">
            <a:extLst>
              <a:ext uri="{FF2B5EF4-FFF2-40B4-BE49-F238E27FC236}">
                <a16:creationId xmlns:a16="http://schemas.microsoft.com/office/drawing/2014/main" id="{B0DFD009-60CF-40B1-B6EC-5888527B319E}"/>
              </a:ext>
            </a:extLst>
          </p:cNvPr>
          <p:cNvSpPr txBox="1">
            <a:spLocks/>
          </p:cNvSpPr>
          <p:nvPr/>
        </p:nvSpPr>
        <p:spPr>
          <a:xfrm>
            <a:off x="1868566" y="612060"/>
            <a:ext cx="3858902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MY" sz="4400" kern="0" dirty="0">
                <a:solidFill>
                  <a:schemeClr val="accent1"/>
                </a:solidFill>
              </a:rPr>
              <a:t>TONGUE</a:t>
            </a:r>
          </a:p>
          <a:p>
            <a:r>
              <a:rPr lang="en-MY" sz="4400" kern="0" dirty="0">
                <a:solidFill>
                  <a:schemeClr val="accent1"/>
                </a:solidFill>
              </a:rPr>
              <a:t>AND </a:t>
            </a:r>
          </a:p>
          <a:p>
            <a:r>
              <a:rPr lang="en-MY" sz="4400" kern="0" dirty="0">
                <a:solidFill>
                  <a:schemeClr val="accent1"/>
                </a:solidFill>
              </a:rPr>
              <a:t>GROOVE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C3F727-6374-438D-A4EF-4BAA7C30B8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30" b="26292"/>
          <a:stretch/>
        </p:blipFill>
        <p:spPr>
          <a:xfrm>
            <a:off x="2052444" y="3976761"/>
            <a:ext cx="4227434" cy="146363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51D23DC-ED6C-4866-9ED8-84E3971D1D99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2872367" y="4660777"/>
            <a:ext cx="749006" cy="1498260"/>
          </a:xfrm>
          <a:prstGeom prst="straightConnector1">
            <a:avLst/>
          </a:prstGeom>
          <a:ln w="571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22A0FBC-C91A-48A7-BE8F-151FFC2EE317}"/>
              </a:ext>
            </a:extLst>
          </p:cNvPr>
          <p:cNvCxnSpPr>
            <a:cxnSpLocks/>
          </p:cNvCxnSpPr>
          <p:nvPr/>
        </p:nvCxnSpPr>
        <p:spPr>
          <a:xfrm flipH="1" flipV="1">
            <a:off x="3850881" y="4708579"/>
            <a:ext cx="35196" cy="1450458"/>
          </a:xfrm>
          <a:prstGeom prst="straightConnector1">
            <a:avLst/>
          </a:prstGeom>
          <a:ln w="571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D743A1C-7E89-416D-88DA-78EE27A62BCE}"/>
              </a:ext>
            </a:extLst>
          </p:cNvPr>
          <p:cNvSpPr txBox="1"/>
          <p:nvPr/>
        </p:nvSpPr>
        <p:spPr>
          <a:xfrm>
            <a:off x="3172339" y="6159037"/>
            <a:ext cx="1285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Tongue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BFD67F-DB3F-4DFB-AC00-ED20CE4C3D46}"/>
              </a:ext>
            </a:extLst>
          </p:cNvPr>
          <p:cNvSpPr txBox="1"/>
          <p:nvPr/>
        </p:nvSpPr>
        <p:spPr>
          <a:xfrm>
            <a:off x="2229636" y="6159037"/>
            <a:ext cx="1285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Groove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D175DD82-8E5A-4E6B-90B0-162CD81731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" r="2183" b="6352"/>
          <a:stretch/>
        </p:blipFill>
        <p:spPr bwMode="auto">
          <a:xfrm>
            <a:off x="6862077" y="3913740"/>
            <a:ext cx="4619884" cy="2307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783C80A1-6CD8-4BC6-941D-B32E5FFD5E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382322"/>
              </p:ext>
            </p:extLst>
          </p:nvPr>
        </p:nvGraphicFramePr>
        <p:xfrm>
          <a:off x="6491097" y="342892"/>
          <a:ext cx="4907831" cy="3570848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821885">
                  <a:extLst>
                    <a:ext uri="{9D8B030D-6E8A-4147-A177-3AD203B41FA5}">
                      <a16:colId xmlns:a16="http://schemas.microsoft.com/office/drawing/2014/main" val="3728541737"/>
                    </a:ext>
                  </a:extLst>
                </a:gridCol>
                <a:gridCol w="2736362">
                  <a:extLst>
                    <a:ext uri="{9D8B030D-6E8A-4147-A177-3AD203B41FA5}">
                      <a16:colId xmlns:a16="http://schemas.microsoft.com/office/drawing/2014/main" val="739396071"/>
                    </a:ext>
                  </a:extLst>
                </a:gridCol>
                <a:gridCol w="1349584">
                  <a:extLst>
                    <a:ext uri="{9D8B030D-6E8A-4147-A177-3AD203B41FA5}">
                      <a16:colId xmlns:a16="http://schemas.microsoft.com/office/drawing/2014/main" val="3786369868"/>
                    </a:ext>
                  </a:extLst>
                </a:gridCol>
              </a:tblGrid>
              <a:tr h="2880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695450" algn="l"/>
                        </a:tabLst>
                      </a:pPr>
                      <a:r>
                        <a:rPr lang="en-US" sz="1700" dirty="0">
                          <a:effectLst/>
                          <a:latin typeface="Barlow" panose="00000500000000000000" pitchFamily="2" charset="0"/>
                        </a:rPr>
                        <a:t>2</a:t>
                      </a:r>
                      <a:endParaRPr lang="en-GB" sz="1700" dirty="0">
                        <a:effectLst/>
                        <a:latin typeface="Barlow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21" marR="649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1695450" algn="l"/>
                        </a:tabLst>
                      </a:pPr>
                      <a:r>
                        <a:rPr lang="en-US" sz="1700" dirty="0">
                          <a:effectLst/>
                          <a:latin typeface="Barlow" panose="00000500000000000000" pitchFamily="2" charset="0"/>
                        </a:rPr>
                        <a:t>Slope</a:t>
                      </a:r>
                      <a:endParaRPr lang="en-GB" sz="1700" dirty="0">
                        <a:effectLst/>
                        <a:latin typeface="Barlow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21" marR="649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695450" algn="l"/>
                        </a:tabLst>
                      </a:pPr>
                      <a:r>
                        <a:rPr lang="en-US" sz="1700" dirty="0">
                          <a:effectLst/>
                          <a:latin typeface="Barlow" panose="00000500000000000000" pitchFamily="2" charset="0"/>
                        </a:rPr>
                        <a:t>1º</a:t>
                      </a:r>
                      <a:endParaRPr lang="en-GB" sz="1700" dirty="0">
                        <a:effectLst/>
                        <a:latin typeface="Barlow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21" marR="64921" marT="0" marB="0"/>
                </a:tc>
                <a:extLst>
                  <a:ext uri="{0D108BD9-81ED-4DB2-BD59-A6C34878D82A}">
                    <a16:rowId xmlns:a16="http://schemas.microsoft.com/office/drawing/2014/main" val="3674272532"/>
                  </a:ext>
                </a:extLst>
              </a:tr>
              <a:tr h="3319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695450" algn="l"/>
                        </a:tabLst>
                      </a:pPr>
                      <a:r>
                        <a:rPr lang="en-US" sz="1700" dirty="0">
                          <a:effectLst/>
                          <a:latin typeface="Barlow" panose="00000500000000000000" pitchFamily="2" charset="0"/>
                        </a:rPr>
                        <a:t>3</a:t>
                      </a:r>
                      <a:endParaRPr lang="en-GB" sz="1700" dirty="0">
                        <a:effectLst/>
                        <a:latin typeface="Barlow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21" marR="649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1695450" algn="l"/>
                        </a:tabLst>
                      </a:pPr>
                      <a:r>
                        <a:rPr lang="en-US" sz="1700" dirty="0">
                          <a:effectLst/>
                          <a:latin typeface="Barlow" panose="00000500000000000000" pitchFamily="2" charset="0"/>
                        </a:rPr>
                        <a:t>Glue pockets</a:t>
                      </a:r>
                      <a:endParaRPr lang="en-GB" sz="1700" dirty="0">
                        <a:effectLst/>
                        <a:latin typeface="Barlow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21" marR="649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695450" algn="l"/>
                        </a:tabLst>
                      </a:pPr>
                      <a:r>
                        <a:rPr lang="en-US" sz="1700" dirty="0">
                          <a:effectLst/>
                          <a:latin typeface="Barlow" panose="00000500000000000000" pitchFamily="2" charset="0"/>
                        </a:rPr>
                        <a:t> </a:t>
                      </a:r>
                      <a:endParaRPr lang="en-GB" sz="1700" dirty="0">
                        <a:effectLst/>
                        <a:latin typeface="Barlow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21" marR="64921" marT="0" marB="0"/>
                </a:tc>
                <a:extLst>
                  <a:ext uri="{0D108BD9-81ED-4DB2-BD59-A6C34878D82A}">
                    <a16:rowId xmlns:a16="http://schemas.microsoft.com/office/drawing/2014/main" val="1339375562"/>
                  </a:ext>
                </a:extLst>
              </a:tr>
              <a:tr h="3319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695450" algn="l"/>
                        </a:tabLst>
                      </a:pPr>
                      <a:r>
                        <a:rPr lang="en-US" sz="1700" dirty="0">
                          <a:effectLst/>
                          <a:latin typeface="Barlow" panose="00000500000000000000" pitchFamily="2" charset="0"/>
                        </a:rPr>
                        <a:t>t</a:t>
                      </a:r>
                      <a:endParaRPr lang="en-GB" sz="1700" dirty="0">
                        <a:effectLst/>
                        <a:latin typeface="Barlow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21" marR="649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1695450" algn="l"/>
                        </a:tabLst>
                      </a:pPr>
                      <a:r>
                        <a:rPr lang="en-US" sz="1700" dirty="0">
                          <a:effectLst/>
                          <a:latin typeface="Barlow" panose="00000500000000000000" pitchFamily="2" charset="0"/>
                        </a:rPr>
                        <a:t>Thickness</a:t>
                      </a:r>
                      <a:endParaRPr lang="en-GB" sz="1700" dirty="0">
                        <a:effectLst/>
                        <a:latin typeface="Barlow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21" marR="649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695450" algn="l"/>
                        </a:tabLst>
                      </a:pPr>
                      <a:r>
                        <a:rPr lang="en-US" sz="1700" dirty="0">
                          <a:effectLst/>
                          <a:latin typeface="Barlow" panose="00000500000000000000" pitchFamily="2" charset="0"/>
                        </a:rPr>
                        <a:t>18</a:t>
                      </a:r>
                      <a:endParaRPr lang="en-GB" sz="1700" dirty="0">
                        <a:effectLst/>
                        <a:latin typeface="Barlow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21" marR="64921" marT="0" marB="0"/>
                </a:tc>
                <a:extLst>
                  <a:ext uri="{0D108BD9-81ED-4DB2-BD59-A6C34878D82A}">
                    <a16:rowId xmlns:a16="http://schemas.microsoft.com/office/drawing/2014/main" val="785692905"/>
                  </a:ext>
                </a:extLst>
              </a:tr>
              <a:tr h="3385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695450" algn="l"/>
                        </a:tabLst>
                      </a:pPr>
                      <a:r>
                        <a:rPr lang="en-US" sz="1700" dirty="0">
                          <a:effectLst/>
                          <a:latin typeface="Barlow" panose="00000500000000000000" pitchFamily="2" charset="0"/>
                        </a:rPr>
                        <a:t>t1</a:t>
                      </a:r>
                      <a:endParaRPr lang="en-GB" sz="1700" dirty="0">
                        <a:effectLst/>
                        <a:latin typeface="Barlow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21" marR="649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1695450" algn="l"/>
                        </a:tabLst>
                      </a:pPr>
                      <a:r>
                        <a:rPr lang="en-US" sz="1700" dirty="0">
                          <a:effectLst/>
                          <a:latin typeface="Barlow" panose="00000500000000000000" pitchFamily="2" charset="0"/>
                        </a:rPr>
                        <a:t>Thickness above groove</a:t>
                      </a:r>
                      <a:endParaRPr lang="en-GB" sz="1700" dirty="0">
                        <a:effectLst/>
                        <a:latin typeface="Barlow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21" marR="649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695450" algn="l"/>
                        </a:tabLst>
                      </a:pPr>
                      <a:r>
                        <a:rPr lang="en-US" sz="1700" dirty="0">
                          <a:effectLst/>
                          <a:latin typeface="Barlow" panose="00000500000000000000" pitchFamily="2" charset="0"/>
                        </a:rPr>
                        <a:t>7</a:t>
                      </a:r>
                      <a:endParaRPr lang="en-GB" sz="1700" dirty="0">
                        <a:effectLst/>
                        <a:latin typeface="Barlow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21" marR="64921" marT="0" marB="0"/>
                </a:tc>
                <a:extLst>
                  <a:ext uri="{0D108BD9-81ED-4DB2-BD59-A6C34878D82A}">
                    <a16:rowId xmlns:a16="http://schemas.microsoft.com/office/drawing/2014/main" val="1158875056"/>
                  </a:ext>
                </a:extLst>
              </a:tr>
              <a:tr h="3319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695450" algn="l"/>
                        </a:tabLst>
                      </a:pPr>
                      <a:r>
                        <a:rPr lang="en-US" sz="1700" dirty="0">
                          <a:effectLst/>
                          <a:latin typeface="Barlow" panose="00000500000000000000" pitchFamily="2" charset="0"/>
                        </a:rPr>
                        <a:t>t2</a:t>
                      </a:r>
                      <a:endParaRPr lang="en-GB" sz="1700" dirty="0">
                        <a:effectLst/>
                        <a:latin typeface="Barlow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21" marR="649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1695450" algn="l"/>
                        </a:tabLst>
                      </a:pPr>
                      <a:r>
                        <a:rPr lang="en-US" sz="1700" dirty="0">
                          <a:effectLst/>
                          <a:latin typeface="Barlow" panose="00000500000000000000" pitchFamily="2" charset="0"/>
                        </a:rPr>
                        <a:t>Width of groove</a:t>
                      </a:r>
                      <a:endParaRPr lang="en-GB" sz="1700" dirty="0">
                        <a:effectLst/>
                        <a:latin typeface="Barlow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21" marR="649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695450" algn="l"/>
                        </a:tabLst>
                      </a:pPr>
                      <a:r>
                        <a:rPr lang="en-US" sz="1700" dirty="0">
                          <a:effectLst/>
                          <a:latin typeface="Barlow" panose="00000500000000000000" pitchFamily="2" charset="0"/>
                        </a:rPr>
                        <a:t>6.4</a:t>
                      </a:r>
                      <a:endParaRPr lang="en-GB" sz="1700" dirty="0">
                        <a:effectLst/>
                        <a:latin typeface="Barlow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21" marR="64921" marT="0" marB="0"/>
                </a:tc>
                <a:extLst>
                  <a:ext uri="{0D108BD9-81ED-4DB2-BD59-A6C34878D82A}">
                    <a16:rowId xmlns:a16="http://schemas.microsoft.com/office/drawing/2014/main" val="1914864053"/>
                  </a:ext>
                </a:extLst>
              </a:tr>
              <a:tr h="3247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695450" algn="l"/>
                        </a:tabLst>
                      </a:pPr>
                      <a:r>
                        <a:rPr lang="en-US" sz="1700" dirty="0">
                          <a:effectLst/>
                          <a:latin typeface="Barlow" panose="00000500000000000000" pitchFamily="2" charset="0"/>
                        </a:rPr>
                        <a:t>t3</a:t>
                      </a:r>
                      <a:endParaRPr lang="en-GB" sz="1700" dirty="0">
                        <a:effectLst/>
                        <a:latin typeface="Barlow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21" marR="649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700" dirty="0">
                          <a:effectLst/>
                          <a:latin typeface="Barlow" panose="00000500000000000000" pitchFamily="2" charset="0"/>
                        </a:rPr>
                        <a:t>Thickness of tongue</a:t>
                      </a:r>
                      <a:endParaRPr lang="en-GB" sz="1700" dirty="0">
                        <a:effectLst/>
                        <a:latin typeface="Barlow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21" marR="649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695450" algn="l"/>
                        </a:tabLst>
                      </a:pPr>
                      <a:r>
                        <a:rPr lang="en-US" sz="1700" dirty="0">
                          <a:effectLst/>
                          <a:latin typeface="Barlow" panose="00000500000000000000" pitchFamily="2" charset="0"/>
                        </a:rPr>
                        <a:t>6</a:t>
                      </a:r>
                      <a:endParaRPr lang="en-GB" sz="1700" dirty="0">
                        <a:effectLst/>
                        <a:latin typeface="Barlow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21" marR="64921" marT="0" marB="0"/>
                </a:tc>
                <a:extLst>
                  <a:ext uri="{0D108BD9-81ED-4DB2-BD59-A6C34878D82A}">
                    <a16:rowId xmlns:a16="http://schemas.microsoft.com/office/drawing/2014/main" val="80361616"/>
                  </a:ext>
                </a:extLst>
              </a:tr>
              <a:tr h="3247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695450" algn="l"/>
                        </a:tabLst>
                      </a:pPr>
                      <a:r>
                        <a:rPr lang="en-US" sz="1700" dirty="0">
                          <a:effectLst/>
                          <a:latin typeface="Barlow" panose="00000500000000000000" pitchFamily="2" charset="0"/>
                        </a:rPr>
                        <a:t>t4</a:t>
                      </a:r>
                      <a:endParaRPr lang="en-GB" sz="1700" dirty="0">
                        <a:effectLst/>
                        <a:latin typeface="Barlow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21" marR="649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700" dirty="0">
                          <a:effectLst/>
                          <a:latin typeface="Barlow" panose="00000500000000000000" pitchFamily="2" charset="0"/>
                        </a:rPr>
                        <a:t>Thickness below tongue</a:t>
                      </a:r>
                      <a:endParaRPr lang="en-GB" sz="1700" dirty="0">
                        <a:effectLst/>
                        <a:latin typeface="Barlow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21" marR="649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695450" algn="l"/>
                        </a:tabLst>
                      </a:pPr>
                      <a:r>
                        <a:rPr lang="en-US" sz="1700" dirty="0">
                          <a:effectLst/>
                          <a:latin typeface="Barlow" panose="00000500000000000000" pitchFamily="2" charset="0"/>
                        </a:rPr>
                        <a:t>5</a:t>
                      </a:r>
                      <a:endParaRPr lang="en-GB" sz="1700" dirty="0">
                        <a:effectLst/>
                        <a:latin typeface="Barlow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21" marR="64921" marT="0" marB="0"/>
                </a:tc>
                <a:extLst>
                  <a:ext uri="{0D108BD9-81ED-4DB2-BD59-A6C34878D82A}">
                    <a16:rowId xmlns:a16="http://schemas.microsoft.com/office/drawing/2014/main" val="3880264723"/>
                  </a:ext>
                </a:extLst>
              </a:tr>
              <a:tr h="3247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695450" algn="l"/>
                        </a:tabLst>
                      </a:pPr>
                      <a:r>
                        <a:rPr lang="en-US" sz="1700" dirty="0">
                          <a:effectLst/>
                          <a:latin typeface="Barlow" panose="00000500000000000000" pitchFamily="2" charset="0"/>
                        </a:rPr>
                        <a:t>b</a:t>
                      </a:r>
                      <a:endParaRPr lang="en-GB" sz="1700" dirty="0">
                        <a:effectLst/>
                        <a:latin typeface="Barlow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21" marR="649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1695450" algn="l"/>
                        </a:tabLst>
                      </a:pPr>
                      <a:r>
                        <a:rPr lang="en-US" sz="1700" dirty="0">
                          <a:effectLst/>
                          <a:latin typeface="Barlow" panose="00000500000000000000" pitchFamily="2" charset="0"/>
                        </a:rPr>
                        <a:t>Width</a:t>
                      </a:r>
                      <a:endParaRPr lang="en-GB" sz="1700" dirty="0">
                        <a:effectLst/>
                        <a:latin typeface="Barlow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21" marR="649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695450" algn="l"/>
                        </a:tabLst>
                      </a:pPr>
                      <a:r>
                        <a:rPr lang="en-US" sz="1700" dirty="0">
                          <a:effectLst/>
                          <a:latin typeface="Barlow" panose="00000500000000000000" pitchFamily="2" charset="0"/>
                        </a:rPr>
                        <a:t>100/50/130</a:t>
                      </a:r>
                      <a:endParaRPr lang="en-GB" sz="1700" dirty="0">
                        <a:effectLst/>
                        <a:latin typeface="Barlow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21" marR="64921" marT="0" marB="0"/>
                </a:tc>
                <a:extLst>
                  <a:ext uri="{0D108BD9-81ED-4DB2-BD59-A6C34878D82A}">
                    <a16:rowId xmlns:a16="http://schemas.microsoft.com/office/drawing/2014/main" val="693911765"/>
                  </a:ext>
                </a:extLst>
              </a:tr>
              <a:tr h="3247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695450" algn="l"/>
                        </a:tabLst>
                      </a:pPr>
                      <a:r>
                        <a:rPr lang="en-US" sz="1700" dirty="0">
                          <a:effectLst/>
                          <a:latin typeface="Barlow" panose="00000500000000000000" pitchFamily="2" charset="0"/>
                        </a:rPr>
                        <a:t>b1</a:t>
                      </a:r>
                      <a:endParaRPr lang="en-GB" sz="1700" dirty="0">
                        <a:effectLst/>
                        <a:latin typeface="Barlow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21" marR="649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1695450" algn="l"/>
                        </a:tabLst>
                      </a:pPr>
                      <a:r>
                        <a:rPr lang="en-US" sz="1700" dirty="0">
                          <a:effectLst/>
                          <a:latin typeface="Barlow" panose="00000500000000000000" pitchFamily="2" charset="0"/>
                        </a:rPr>
                        <a:t>Depth of groove</a:t>
                      </a:r>
                      <a:endParaRPr lang="en-GB" sz="1700" dirty="0">
                        <a:effectLst/>
                        <a:latin typeface="Barlow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21" marR="649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695450" algn="l"/>
                        </a:tabLst>
                      </a:pPr>
                      <a:r>
                        <a:rPr lang="en-US" sz="1700" dirty="0">
                          <a:effectLst/>
                          <a:latin typeface="Barlow" panose="00000500000000000000" pitchFamily="2" charset="0"/>
                        </a:rPr>
                        <a:t>7</a:t>
                      </a:r>
                      <a:endParaRPr lang="en-GB" sz="1700" dirty="0">
                        <a:effectLst/>
                        <a:latin typeface="Barlow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21" marR="64921" marT="0" marB="0"/>
                </a:tc>
                <a:extLst>
                  <a:ext uri="{0D108BD9-81ED-4DB2-BD59-A6C34878D82A}">
                    <a16:rowId xmlns:a16="http://schemas.microsoft.com/office/drawing/2014/main" val="2548899462"/>
                  </a:ext>
                </a:extLst>
              </a:tr>
              <a:tr h="3247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695450" algn="l"/>
                        </a:tabLst>
                      </a:pPr>
                      <a:r>
                        <a:rPr lang="en-US" sz="1700" dirty="0">
                          <a:effectLst/>
                          <a:latin typeface="Barlow" panose="00000500000000000000" pitchFamily="2" charset="0"/>
                        </a:rPr>
                        <a:t>b2</a:t>
                      </a:r>
                      <a:endParaRPr lang="en-GB" sz="1700" dirty="0">
                        <a:effectLst/>
                        <a:latin typeface="Barlow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21" marR="649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1695450" algn="l"/>
                        </a:tabLst>
                      </a:pPr>
                      <a:r>
                        <a:rPr lang="en-US" sz="1700" dirty="0">
                          <a:effectLst/>
                          <a:latin typeface="Barlow" panose="00000500000000000000" pitchFamily="2" charset="0"/>
                        </a:rPr>
                        <a:t>Width of tongue</a:t>
                      </a:r>
                      <a:endParaRPr lang="en-GB" sz="1700" dirty="0">
                        <a:effectLst/>
                        <a:latin typeface="Barlow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21" marR="649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695450" algn="l"/>
                        </a:tabLst>
                      </a:pPr>
                      <a:r>
                        <a:rPr lang="en-US" sz="1700" dirty="0">
                          <a:effectLst/>
                          <a:latin typeface="Barlow" panose="00000500000000000000" pitchFamily="2" charset="0"/>
                        </a:rPr>
                        <a:t>5</a:t>
                      </a:r>
                      <a:endParaRPr lang="en-GB" sz="1700" dirty="0">
                        <a:effectLst/>
                        <a:latin typeface="Barlow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21" marR="64921" marT="0" marB="0"/>
                </a:tc>
                <a:extLst>
                  <a:ext uri="{0D108BD9-81ED-4DB2-BD59-A6C34878D82A}">
                    <a16:rowId xmlns:a16="http://schemas.microsoft.com/office/drawing/2014/main" val="1265499842"/>
                  </a:ext>
                </a:extLst>
              </a:tr>
              <a:tr h="3247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695450" algn="l"/>
                        </a:tabLst>
                      </a:pPr>
                      <a:r>
                        <a:rPr lang="en-US" sz="1700" dirty="0">
                          <a:effectLst/>
                          <a:latin typeface="Barlow" panose="00000500000000000000" pitchFamily="2" charset="0"/>
                        </a:rPr>
                        <a:t>b3</a:t>
                      </a:r>
                      <a:endParaRPr lang="en-GB" sz="1700" dirty="0">
                        <a:effectLst/>
                        <a:latin typeface="Barlow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21" marR="649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1695450" algn="l"/>
                        </a:tabLst>
                      </a:pPr>
                      <a:r>
                        <a:rPr lang="en-US" sz="1700" dirty="0">
                          <a:effectLst/>
                          <a:latin typeface="Barlow" panose="00000500000000000000" pitchFamily="2" charset="0"/>
                        </a:rPr>
                        <a:t>undercut</a:t>
                      </a:r>
                      <a:endParaRPr lang="en-GB" sz="1700" dirty="0">
                        <a:effectLst/>
                        <a:latin typeface="Barlow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21" marR="649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695450" algn="l"/>
                        </a:tabLst>
                      </a:pPr>
                      <a:r>
                        <a:rPr lang="en-US" sz="1700" dirty="0">
                          <a:effectLst/>
                          <a:latin typeface="Barlow" panose="00000500000000000000" pitchFamily="2" charset="0"/>
                        </a:rPr>
                        <a:t>-</a:t>
                      </a:r>
                      <a:endParaRPr lang="en-GB" sz="1700" dirty="0">
                        <a:effectLst/>
                        <a:latin typeface="Barlow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21" marR="64921" marT="0" marB="0"/>
                </a:tc>
                <a:extLst>
                  <a:ext uri="{0D108BD9-81ED-4DB2-BD59-A6C34878D82A}">
                    <a16:rowId xmlns:a16="http://schemas.microsoft.com/office/drawing/2014/main" val="1554043623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7D30C19F-D51F-4C52-8CC8-42C25F629696}"/>
              </a:ext>
            </a:extLst>
          </p:cNvPr>
          <p:cNvSpPr txBox="1"/>
          <p:nvPr/>
        </p:nvSpPr>
        <p:spPr>
          <a:xfrm>
            <a:off x="4516030" y="6148434"/>
            <a:ext cx="2568686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rlow" panose="00000500000000000000" pitchFamily="2" charset="0"/>
              </a:rPr>
              <a:t>BS EN 8201 : 2011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6266FA2-D315-48F2-9939-ADDC691A6B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1" y="6293754"/>
            <a:ext cx="1651509" cy="50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29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t="-10000" b="-10000"/>
          </a:stretch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>
            <a:spLocks noGrp="1"/>
          </p:cNvSpPr>
          <p:nvPr>
            <p:ph type="sldNum" idx="12"/>
          </p:nvPr>
        </p:nvSpPr>
        <p:spPr>
          <a:xfrm>
            <a:off x="11667200" y="5808300"/>
            <a:ext cx="5248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/>
                <a:sym typeface="Barlow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15</a:t>
            </a:fld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low"/>
              <a:sym typeface="Barlow"/>
            </a:endParaRPr>
          </a:p>
        </p:txBody>
      </p:sp>
      <p:sp>
        <p:nvSpPr>
          <p:cNvPr id="31" name="Google Shape;141;p20">
            <a:extLst>
              <a:ext uri="{FF2B5EF4-FFF2-40B4-BE49-F238E27FC236}">
                <a16:creationId xmlns:a16="http://schemas.microsoft.com/office/drawing/2014/main" id="{B0DFD009-60CF-40B1-B6EC-5888527B319E}"/>
              </a:ext>
            </a:extLst>
          </p:cNvPr>
          <p:cNvSpPr txBox="1">
            <a:spLocks/>
          </p:cNvSpPr>
          <p:nvPr/>
        </p:nvSpPr>
        <p:spPr>
          <a:xfrm>
            <a:off x="1868566" y="612060"/>
            <a:ext cx="3858902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tabLst/>
              <a:defRPr/>
            </a:pPr>
            <a:r>
              <a:rPr kumimoji="0" lang="en-MY" sz="4400" b="1" i="0" u="none" strike="noStrike" kern="0" cap="none" spc="0" normalizeH="0" baseline="0" noProof="0" dirty="0">
                <a:ln>
                  <a:noFill/>
                </a:ln>
                <a:solidFill>
                  <a:srgbClr val="FFB000"/>
                </a:solidFill>
                <a:effectLst/>
                <a:uLnTx/>
                <a:uFillTx/>
                <a:latin typeface="Barlow"/>
                <a:sym typeface="Barlow"/>
              </a:rPr>
              <a:t>DIMENSIONS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7BF8F43-9118-4B71-9E9C-FCF3B4BF0E97}"/>
              </a:ext>
            </a:extLst>
          </p:cNvPr>
          <p:cNvGrpSpPr/>
          <p:nvPr/>
        </p:nvGrpSpPr>
        <p:grpSpPr>
          <a:xfrm>
            <a:off x="1868566" y="1969333"/>
            <a:ext cx="5074742" cy="3007557"/>
            <a:chOff x="6941710" y="1151103"/>
            <a:chExt cx="4636395" cy="203151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7BDEA25-3BEC-4B04-B1B6-025837173A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" t="20438" r="3042" b="24696"/>
            <a:stretch/>
          </p:blipFill>
          <p:spPr>
            <a:xfrm rot="10800000">
              <a:off x="6941710" y="1151103"/>
              <a:ext cx="4636395" cy="2031516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F5AF7E9-946F-42C9-949F-8CA7E894E5BE}"/>
                </a:ext>
              </a:extLst>
            </p:cNvPr>
            <p:cNvCxnSpPr/>
            <p:nvPr/>
          </p:nvCxnSpPr>
          <p:spPr>
            <a:xfrm>
              <a:off x="7091575" y="1943155"/>
              <a:ext cx="2619095" cy="688119"/>
            </a:xfrm>
            <a:prstGeom prst="straightConnector1">
              <a:avLst/>
            </a:prstGeom>
            <a:ln w="38100">
              <a:solidFill>
                <a:srgbClr val="CC99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61430FC-853D-4560-97BF-E2D4366C196A}"/>
                </a:ext>
              </a:extLst>
            </p:cNvPr>
            <p:cNvCxnSpPr/>
            <p:nvPr/>
          </p:nvCxnSpPr>
          <p:spPr>
            <a:xfrm flipV="1">
              <a:off x="9710670" y="1535567"/>
              <a:ext cx="1780745" cy="1173766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A20D2A6-6967-48F4-B2B7-43FB726F5322}"/>
                </a:ext>
              </a:extLst>
            </p:cNvPr>
            <p:cNvCxnSpPr/>
            <p:nvPr/>
          </p:nvCxnSpPr>
          <p:spPr>
            <a:xfrm>
              <a:off x="9839460" y="2454259"/>
              <a:ext cx="321972" cy="412124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8A72068-B9AB-4364-8AEC-56D02224D5BE}"/>
                </a:ext>
              </a:extLst>
            </p:cNvPr>
            <p:cNvSpPr txBox="1"/>
            <p:nvPr/>
          </p:nvSpPr>
          <p:spPr>
            <a:xfrm rot="19001197">
              <a:off x="9923320" y="2292760"/>
              <a:ext cx="1249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Thickness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FDC2458-60F9-4676-B75D-FC682CE3DEEF}"/>
                </a:ext>
              </a:extLst>
            </p:cNvPr>
            <p:cNvSpPr txBox="1"/>
            <p:nvPr/>
          </p:nvSpPr>
          <p:spPr>
            <a:xfrm rot="19162837">
              <a:off x="10176202" y="1907281"/>
              <a:ext cx="7860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Width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7C5AFFC-4BF2-472F-B60D-6D8F35309EB5}"/>
                </a:ext>
              </a:extLst>
            </p:cNvPr>
            <p:cNvSpPr txBox="1"/>
            <p:nvPr/>
          </p:nvSpPr>
          <p:spPr>
            <a:xfrm rot="614570">
              <a:off x="7934273" y="1947197"/>
              <a:ext cx="9565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Length</a:t>
              </a:r>
            </a:p>
          </p:txBody>
        </p:sp>
      </p:grp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5FE4647C-8DA8-40DC-9FFF-119496117F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453782"/>
              </p:ext>
            </p:extLst>
          </p:nvPr>
        </p:nvGraphicFramePr>
        <p:xfrm>
          <a:off x="7072930" y="1120673"/>
          <a:ext cx="4876415" cy="3856217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6738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87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63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81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95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97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90033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Barlow" panose="00000500000000000000" pitchFamily="2" charset="0"/>
                        </a:rPr>
                        <a:t>Species </a:t>
                      </a:r>
                    </a:p>
                  </a:txBody>
                  <a:tcPr>
                    <a:solidFill>
                      <a:srgbClr val="FFB00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Barlow" panose="00000500000000000000" pitchFamily="2" charset="0"/>
                        </a:rPr>
                        <a:t>Dimensions</a:t>
                      </a:r>
                    </a:p>
                  </a:txBody>
                  <a:tcPr>
                    <a:solidFill>
                      <a:srgbClr val="FFB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372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Barlow" panose="00000500000000000000" pitchFamily="2" charset="0"/>
                        </a:rPr>
                        <a:t>Length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 sz="1600" dirty="0">
                        <a:latin typeface="Barlow" panose="00000500000000000000" pitchFamily="2" charset="0"/>
                      </a:endParaRPr>
                    </a:p>
                    <a:p>
                      <a:pPr algn="ctr"/>
                      <a:r>
                        <a:rPr lang="en-US" sz="1600" dirty="0">
                          <a:latin typeface="Barlow" panose="00000500000000000000" pitchFamily="2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Barlow" panose="00000500000000000000" pitchFamily="2" charset="0"/>
                        </a:rPr>
                        <a:t>Width 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 sz="1600" dirty="0">
                        <a:latin typeface="Barlow" panose="00000500000000000000" pitchFamily="2" charset="0"/>
                      </a:endParaRPr>
                    </a:p>
                    <a:p>
                      <a:pPr algn="ctr"/>
                      <a:r>
                        <a:rPr lang="en-US" sz="1600" dirty="0">
                          <a:latin typeface="Barlow" panose="00000500000000000000" pitchFamily="2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Barlow" panose="00000500000000000000" pitchFamily="2" charset="0"/>
                        </a:rPr>
                        <a:t>Thickness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8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Barlow" panose="00000500000000000000" pitchFamily="2" charset="0"/>
                        </a:rPr>
                        <a:t>(mm)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Barlow" panose="00000500000000000000" pitchFamily="2" charset="0"/>
                        </a:rPr>
                        <a:t>(mm)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Barlow" panose="00000500000000000000" pitchFamily="2" charset="0"/>
                        </a:rPr>
                        <a:t>(mm)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0033">
                <a:tc rowSpan="3">
                  <a:txBody>
                    <a:bodyPr/>
                    <a:lstStyle/>
                    <a:p>
                      <a:pPr algn="ctr"/>
                      <a:endParaRPr lang="en-US" sz="1600" dirty="0">
                        <a:latin typeface="Barlow" panose="00000500000000000000" pitchFamily="2" charset="0"/>
                      </a:endParaRPr>
                    </a:p>
                    <a:p>
                      <a:pPr algn="ctr"/>
                      <a:r>
                        <a:rPr lang="en-US" sz="1600" dirty="0">
                          <a:latin typeface="Barlow" panose="00000500000000000000" pitchFamily="2" charset="0"/>
                        </a:rPr>
                        <a:t>Teak</a:t>
                      </a: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en-US" sz="1600" dirty="0">
                          <a:latin typeface="Barlow" panose="00000500000000000000" pitchFamily="2" charset="0"/>
                        </a:rPr>
                        <a:t>     600        x          100          x       18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003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en-US" sz="1600" dirty="0">
                          <a:latin typeface="Barlow" panose="00000500000000000000" pitchFamily="2" charset="0"/>
                        </a:rPr>
                        <a:t>     900</a:t>
                      </a:r>
                      <a:r>
                        <a:rPr lang="en-US" sz="1600" baseline="0" dirty="0">
                          <a:latin typeface="Barlow" panose="00000500000000000000" pitchFamily="2" charset="0"/>
                        </a:rPr>
                        <a:t>        x          100          x       18</a:t>
                      </a:r>
                      <a:endParaRPr lang="en-US" sz="16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003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en-US" sz="1600" dirty="0">
                          <a:latin typeface="Barlow" panose="00000500000000000000" pitchFamily="2" charset="0"/>
                        </a:rPr>
                        <a:t>     600        x</a:t>
                      </a:r>
                      <a:r>
                        <a:rPr lang="en-US" sz="1600" baseline="0" dirty="0">
                          <a:latin typeface="Barlow" panose="00000500000000000000" pitchFamily="2" charset="0"/>
                        </a:rPr>
                        <a:t>            50          x       18</a:t>
                      </a:r>
                      <a:endParaRPr lang="en-US" sz="16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003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Barlow" panose="00000500000000000000" pitchFamily="2" charset="0"/>
                        </a:rPr>
                        <a:t>Para-Mara</a:t>
                      </a: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Barlow" panose="00000500000000000000" pitchFamily="2" charset="0"/>
                        </a:rPr>
                        <a:t>      900</a:t>
                      </a:r>
                      <a:r>
                        <a:rPr lang="en-US" sz="1600" baseline="0" dirty="0">
                          <a:latin typeface="Barlow" panose="00000500000000000000" pitchFamily="2" charset="0"/>
                        </a:rPr>
                        <a:t>       x          100          x       18</a:t>
                      </a:r>
                      <a:endParaRPr lang="en-US" sz="16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003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Barlow" panose="00000500000000000000" pitchFamily="2" charset="0"/>
                        </a:rPr>
                        <a:t>Cypress</a:t>
                      </a: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Barlow" panose="00000500000000000000" pitchFamily="2" charset="0"/>
                        </a:rPr>
                        <a:t>     1000</a:t>
                      </a:r>
                      <a:r>
                        <a:rPr lang="en-US" sz="1600" baseline="0" dirty="0">
                          <a:latin typeface="Barlow" panose="00000500000000000000" pitchFamily="2" charset="0"/>
                        </a:rPr>
                        <a:t>      x          130          x       18</a:t>
                      </a:r>
                      <a:endParaRPr lang="en-US" sz="16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07C76C4F-E151-44F6-8385-8BBC591FD5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1" y="6293754"/>
            <a:ext cx="1651509" cy="50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94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C599A17D-AB88-4A88-BDD6-0AD9ADCF1C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2101316"/>
              </p:ext>
            </p:extLst>
          </p:nvPr>
        </p:nvGraphicFramePr>
        <p:xfrm>
          <a:off x="4022509" y="60118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C1FD18E0-F223-470D-87A7-5893265B1C93}"/>
              </a:ext>
            </a:extLst>
          </p:cNvPr>
          <p:cNvGraphicFramePr/>
          <p:nvPr/>
        </p:nvGraphicFramePr>
        <p:xfrm>
          <a:off x="4091296" y="286869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558342B-99F1-4B2D-9F1C-207E516F13E2}"/>
              </a:ext>
            </a:extLst>
          </p:cNvPr>
          <p:cNvGraphicFramePr/>
          <p:nvPr/>
        </p:nvGraphicFramePr>
        <p:xfrm>
          <a:off x="4005613" y="-165677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FDD809D-DDD8-4AAE-962B-A5A90F5C7C78}"/>
              </a:ext>
            </a:extLst>
          </p:cNvPr>
          <p:cNvSpPr txBox="1"/>
          <p:nvPr/>
        </p:nvSpPr>
        <p:spPr>
          <a:xfrm>
            <a:off x="5516179" y="1818238"/>
            <a:ext cx="1288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</a:rPr>
              <a:t>Incoming Timber Logs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37B4FF-76F6-4A85-B2CD-78E8710FC0CE}"/>
              </a:ext>
            </a:extLst>
          </p:cNvPr>
          <p:cNvSpPr txBox="1"/>
          <p:nvPr/>
        </p:nvSpPr>
        <p:spPr>
          <a:xfrm>
            <a:off x="7358783" y="1870964"/>
            <a:ext cx="1287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</a:rPr>
              <a:t>Sawing the Timber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331511-63D3-4C30-832A-432CC747CECC}"/>
              </a:ext>
            </a:extLst>
          </p:cNvPr>
          <p:cNvSpPr txBox="1"/>
          <p:nvPr/>
        </p:nvSpPr>
        <p:spPr>
          <a:xfrm>
            <a:off x="9265827" y="1870964"/>
            <a:ext cx="1287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</a:rPr>
              <a:t>Pressure</a:t>
            </a:r>
            <a:br>
              <a:rPr kumimoji="0" lang="en-MY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</a:rPr>
            </a:br>
            <a:r>
              <a:rPr kumimoji="0" lang="en-MY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</a:rPr>
              <a:t>Impregnation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CAF764-4F41-4EDE-B74B-FB3F98300104}"/>
              </a:ext>
            </a:extLst>
          </p:cNvPr>
          <p:cNvSpPr txBox="1"/>
          <p:nvPr/>
        </p:nvSpPr>
        <p:spPr>
          <a:xfrm>
            <a:off x="11185390" y="1818238"/>
            <a:ext cx="1287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</a:rPr>
              <a:t>Kiln</a:t>
            </a:r>
            <a:br>
              <a:rPr kumimoji="0" lang="en-MY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</a:rPr>
            </a:br>
            <a:r>
              <a:rPr kumimoji="0" lang="en-MY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</a:rPr>
              <a:t> Drying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583970-4A29-4980-B1C0-26708AB7995C}"/>
              </a:ext>
            </a:extLst>
          </p:cNvPr>
          <p:cNvSpPr txBox="1"/>
          <p:nvPr/>
        </p:nvSpPr>
        <p:spPr>
          <a:xfrm>
            <a:off x="467640" y="1519268"/>
            <a:ext cx="3891693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Barlow" panose="00000500000000000000" pitchFamily="2" charset="0"/>
              </a:rPr>
              <a:t>Timber Seasoning and Treatment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Barlow" panose="00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A824D1-E51C-463B-ADC6-8223F3E902FC}"/>
              </a:ext>
            </a:extLst>
          </p:cNvPr>
          <p:cNvSpPr txBox="1"/>
          <p:nvPr/>
        </p:nvSpPr>
        <p:spPr>
          <a:xfrm>
            <a:off x="5716992" y="4164414"/>
            <a:ext cx="887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</a:rPr>
              <a:t>Ripping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" panose="000005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CD1605-CE61-4A72-8990-35C4045335EB}"/>
              </a:ext>
            </a:extLst>
          </p:cNvPr>
          <p:cNvSpPr txBox="1"/>
          <p:nvPr/>
        </p:nvSpPr>
        <p:spPr>
          <a:xfrm>
            <a:off x="7759131" y="4164414"/>
            <a:ext cx="887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</a:rPr>
              <a:t>Planning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" panose="000005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AC5034-1A7A-4A79-BDC1-EFB401F8BAD9}"/>
              </a:ext>
            </a:extLst>
          </p:cNvPr>
          <p:cNvSpPr txBox="1"/>
          <p:nvPr/>
        </p:nvSpPr>
        <p:spPr>
          <a:xfrm>
            <a:off x="9462006" y="4164414"/>
            <a:ext cx="1043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</a:rPr>
              <a:t>Four Side Moulder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" panose="000005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44DB5D-ED7E-405A-8B4D-34A9DBDFE05A}"/>
              </a:ext>
            </a:extLst>
          </p:cNvPr>
          <p:cNvSpPr txBox="1"/>
          <p:nvPr/>
        </p:nvSpPr>
        <p:spPr>
          <a:xfrm>
            <a:off x="11276616" y="4164414"/>
            <a:ext cx="1043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</a:rPr>
              <a:t>End Matching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" panose="000005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38724E-24D1-46AF-8998-EACD55A22F34}"/>
              </a:ext>
            </a:extLst>
          </p:cNvPr>
          <p:cNvSpPr txBox="1"/>
          <p:nvPr/>
        </p:nvSpPr>
        <p:spPr>
          <a:xfrm>
            <a:off x="467640" y="3787902"/>
            <a:ext cx="3891693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Barlow" panose="00000500000000000000" pitchFamily="2" charset="0"/>
              </a:rPr>
              <a:t>Timber Plank Preparation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Barlow" panose="000005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335AE5-8243-4EA3-960E-713756821D50}"/>
              </a:ext>
            </a:extLst>
          </p:cNvPr>
          <p:cNvSpPr txBox="1"/>
          <p:nvPr/>
        </p:nvSpPr>
        <p:spPr>
          <a:xfrm>
            <a:off x="467640" y="5690535"/>
            <a:ext cx="3891693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Barlow" panose="00000500000000000000" pitchFamily="2" charset="0"/>
              </a:rPr>
              <a:t>Paint and Finishing Line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Barlow" panose="000005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CA82418-44A6-44F3-9855-C769CFF36942}"/>
              </a:ext>
            </a:extLst>
          </p:cNvPr>
          <p:cNvSpPr txBox="1"/>
          <p:nvPr/>
        </p:nvSpPr>
        <p:spPr>
          <a:xfrm>
            <a:off x="5565155" y="6393845"/>
            <a:ext cx="1302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</a:rPr>
              <a:t>Water Based Staining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" panose="000005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EEB5EB-A392-4806-8045-59E8A3C815FE}"/>
              </a:ext>
            </a:extLst>
          </p:cNvPr>
          <p:cNvSpPr txBox="1"/>
          <p:nvPr/>
        </p:nvSpPr>
        <p:spPr>
          <a:xfrm>
            <a:off x="7611749" y="6364628"/>
            <a:ext cx="1122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</a:rPr>
              <a:t>Stain Application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" panose="000005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D5731C-B1D7-4D65-8F31-81E253DD915D}"/>
              </a:ext>
            </a:extLst>
          </p:cNvPr>
          <p:cNvSpPr txBox="1"/>
          <p:nvPr/>
        </p:nvSpPr>
        <p:spPr>
          <a:xfrm>
            <a:off x="9490554" y="6378276"/>
            <a:ext cx="1122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</a:rPr>
              <a:t>Sealer Application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" panose="000005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6D91AC-6C2F-4513-87A2-79347123EB7B}"/>
              </a:ext>
            </a:extLst>
          </p:cNvPr>
          <p:cNvSpPr txBox="1"/>
          <p:nvPr/>
        </p:nvSpPr>
        <p:spPr>
          <a:xfrm>
            <a:off x="11237283" y="6552290"/>
            <a:ext cx="11226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</a:rPr>
              <a:t>Top coat 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" panose="00000500000000000000" pitchFamily="2" charset="0"/>
            </a:endParaRPr>
          </a:p>
        </p:txBody>
      </p:sp>
      <p:sp>
        <p:nvSpPr>
          <p:cNvPr id="28" name="Google Shape;141;p20">
            <a:extLst>
              <a:ext uri="{FF2B5EF4-FFF2-40B4-BE49-F238E27FC236}">
                <a16:creationId xmlns:a16="http://schemas.microsoft.com/office/drawing/2014/main" id="{15F482D8-B347-4D5D-BF10-F9C2870867CE}"/>
              </a:ext>
            </a:extLst>
          </p:cNvPr>
          <p:cNvSpPr txBox="1">
            <a:spLocks/>
          </p:cNvSpPr>
          <p:nvPr/>
        </p:nvSpPr>
        <p:spPr>
          <a:xfrm>
            <a:off x="488286" y="678408"/>
            <a:ext cx="3858902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tabLst/>
              <a:defRPr/>
            </a:pPr>
            <a:r>
              <a:rPr kumimoji="0" lang="en-MY" sz="3200" b="1" i="0" u="none" strike="noStrike" kern="0" cap="none" spc="0" normalizeH="0" baseline="0" noProof="0" dirty="0">
                <a:ln>
                  <a:noFill/>
                </a:ln>
                <a:solidFill>
                  <a:srgbClr val="FFB000"/>
                </a:solidFill>
                <a:effectLst/>
                <a:uLnTx/>
                <a:uFillTx/>
                <a:latin typeface="Barlow"/>
                <a:sym typeface="Barlow"/>
              </a:rPr>
              <a:t>PRODUCTION LINE</a:t>
            </a:r>
          </a:p>
        </p:txBody>
      </p:sp>
      <p:sp>
        <p:nvSpPr>
          <p:cNvPr id="30" name="Google Shape;141;p20">
            <a:extLst>
              <a:ext uri="{FF2B5EF4-FFF2-40B4-BE49-F238E27FC236}">
                <a16:creationId xmlns:a16="http://schemas.microsoft.com/office/drawing/2014/main" id="{38AC2F76-BA7C-40A5-BACE-79CB12994B08}"/>
              </a:ext>
            </a:extLst>
          </p:cNvPr>
          <p:cNvSpPr txBox="1">
            <a:spLocks/>
          </p:cNvSpPr>
          <p:nvPr/>
        </p:nvSpPr>
        <p:spPr>
          <a:xfrm>
            <a:off x="488615" y="2951095"/>
            <a:ext cx="3858902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tabLst/>
              <a:defRPr/>
            </a:pPr>
            <a:r>
              <a:rPr kumimoji="0" lang="en-MY" sz="3200" b="1" i="0" u="none" strike="noStrike" kern="0" cap="none" spc="0" normalizeH="0" baseline="0" noProof="0" dirty="0">
                <a:ln>
                  <a:noFill/>
                </a:ln>
                <a:solidFill>
                  <a:srgbClr val="FFB000"/>
                </a:solidFill>
                <a:uLnTx/>
                <a:uFillTx/>
                <a:latin typeface="Barlow"/>
                <a:sym typeface="Barlow"/>
              </a:rPr>
              <a:t>PRODUCTION LINE</a:t>
            </a:r>
          </a:p>
        </p:txBody>
      </p:sp>
      <p:sp>
        <p:nvSpPr>
          <p:cNvPr id="31" name="Google Shape;141;p20">
            <a:extLst>
              <a:ext uri="{FF2B5EF4-FFF2-40B4-BE49-F238E27FC236}">
                <a16:creationId xmlns:a16="http://schemas.microsoft.com/office/drawing/2014/main" id="{E5F19282-397E-4BE8-9CFC-5BDD7C011F5C}"/>
              </a:ext>
            </a:extLst>
          </p:cNvPr>
          <p:cNvSpPr txBox="1">
            <a:spLocks/>
          </p:cNvSpPr>
          <p:nvPr/>
        </p:nvSpPr>
        <p:spPr>
          <a:xfrm>
            <a:off x="490095" y="4870149"/>
            <a:ext cx="3858902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tabLst/>
              <a:defRPr/>
            </a:pPr>
            <a:r>
              <a:rPr kumimoji="0" lang="en-MY" sz="3200" b="1" i="0" u="none" strike="noStrike" kern="0" cap="none" spc="0" normalizeH="0" baseline="0" noProof="0" dirty="0">
                <a:ln>
                  <a:noFill/>
                </a:ln>
                <a:solidFill>
                  <a:srgbClr val="FFB000"/>
                </a:solidFill>
                <a:effectLst/>
                <a:uLnTx/>
                <a:uFillTx/>
                <a:latin typeface="Barlow"/>
                <a:sym typeface="Barlow"/>
              </a:rPr>
              <a:t>PRODUCTION LINE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0B86A77-FB08-4DB9-B808-7F55588FFD1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1" y="6293754"/>
            <a:ext cx="1651509" cy="50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46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t="-10000" b="-10000"/>
          </a:stretch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>
            <a:spLocks noGrp="1"/>
          </p:cNvSpPr>
          <p:nvPr>
            <p:ph type="sldNum" idx="12"/>
          </p:nvPr>
        </p:nvSpPr>
        <p:spPr>
          <a:xfrm>
            <a:off x="11667200" y="5808300"/>
            <a:ext cx="5248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/>
                <a:sym typeface="Barlow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17</a:t>
            </a:fld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low"/>
              <a:sym typeface="Barlow"/>
            </a:endParaRPr>
          </a:p>
        </p:txBody>
      </p:sp>
      <p:sp>
        <p:nvSpPr>
          <p:cNvPr id="31" name="Google Shape;141;p20">
            <a:extLst>
              <a:ext uri="{FF2B5EF4-FFF2-40B4-BE49-F238E27FC236}">
                <a16:creationId xmlns:a16="http://schemas.microsoft.com/office/drawing/2014/main" id="{B0DFD009-60CF-40B1-B6EC-5888527B319E}"/>
              </a:ext>
            </a:extLst>
          </p:cNvPr>
          <p:cNvSpPr txBox="1">
            <a:spLocks/>
          </p:cNvSpPr>
          <p:nvPr/>
        </p:nvSpPr>
        <p:spPr>
          <a:xfrm>
            <a:off x="1868566" y="612060"/>
            <a:ext cx="4043962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tabLst/>
              <a:defRPr/>
            </a:pPr>
            <a:r>
              <a:rPr kumimoji="0" lang="en-MY" sz="4400" b="1" i="0" u="none" strike="noStrike" kern="0" cap="none" spc="0" normalizeH="0" baseline="0" noProof="0" dirty="0">
                <a:ln>
                  <a:noFill/>
                </a:ln>
                <a:solidFill>
                  <a:srgbClr val="FFB000"/>
                </a:solidFill>
                <a:effectLst/>
                <a:uLnTx/>
                <a:uFillTx/>
                <a:latin typeface="Barlow"/>
                <a:sym typeface="Barlow"/>
              </a:rPr>
              <a:t>PRESSURE IMPREGNATION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7B635D-15B6-4BAB-9129-6FBBB1619E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77" t="5303" r="5970" b="9632"/>
          <a:stretch/>
        </p:blipFill>
        <p:spPr>
          <a:xfrm>
            <a:off x="7049872" y="2959113"/>
            <a:ext cx="4762850" cy="26111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D65D65-A219-4900-BB4C-B1486D0970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2" t="18906" r="4403" b="23781"/>
          <a:stretch/>
        </p:blipFill>
        <p:spPr>
          <a:xfrm>
            <a:off x="7049872" y="410355"/>
            <a:ext cx="4762850" cy="238556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5E49F61-0876-49CE-877E-BB36F90D1918}"/>
              </a:ext>
            </a:extLst>
          </p:cNvPr>
          <p:cNvSpPr txBox="1">
            <a:spLocks/>
          </p:cNvSpPr>
          <p:nvPr/>
        </p:nvSpPr>
        <p:spPr>
          <a:xfrm>
            <a:off x="1868566" y="2669874"/>
            <a:ext cx="4964377" cy="2900390"/>
          </a:xfrm>
          <a:prstGeom prst="rect">
            <a:avLst/>
          </a:prstGeom>
          <a:solidFill>
            <a:srgbClr val="FFB00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</a:rPr>
              <a:t>Boron Borax mixture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</a:rPr>
              <a:t>Environment Friendly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</a:rPr>
              <a:t>Non toxic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</a:rPr>
              <a:t>Addresses the issue with related to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</a:rPr>
              <a:t>Termites,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MY" sz="1800" dirty="0">
                <a:solidFill>
                  <a:schemeClr val="bg1"/>
                </a:solidFill>
                <a:latin typeface="Barlow" panose="00000500000000000000" pitchFamily="2" charset="0"/>
              </a:rPr>
              <a:t>I</a:t>
            </a:r>
            <a:r>
              <a:rPr kumimoji="0" lang="en-MY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</a:rPr>
              <a:t>nfestation</a:t>
            </a:r>
            <a:r>
              <a:rPr kumimoji="0" lang="en-MY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</a:rPr>
              <a:t> of insects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</a:rPr>
              <a:t>Fungai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rlow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CCA586-43C7-48CF-BEB0-4A9A7E20DC00}"/>
              </a:ext>
            </a:extLst>
          </p:cNvPr>
          <p:cNvSpPr txBox="1"/>
          <p:nvPr/>
        </p:nvSpPr>
        <p:spPr>
          <a:xfrm>
            <a:off x="1999125" y="1891021"/>
            <a:ext cx="3230654" cy="400110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</a:rPr>
              <a:t>Boron Borax treatment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C8EE8F-782D-42DE-B55B-F8D157A3F7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1" y="6293754"/>
            <a:ext cx="1651509" cy="50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17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t="-10000" b="-10000"/>
          </a:stretch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>
            <a:spLocks noGrp="1"/>
          </p:cNvSpPr>
          <p:nvPr>
            <p:ph type="sldNum" idx="12"/>
          </p:nvPr>
        </p:nvSpPr>
        <p:spPr>
          <a:xfrm>
            <a:off x="11667200" y="5808300"/>
            <a:ext cx="5248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/>
                <a:sym typeface="Barlow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18</a:t>
            </a:fld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low"/>
              <a:sym typeface="Barlow"/>
            </a:endParaRPr>
          </a:p>
        </p:txBody>
      </p:sp>
      <p:sp>
        <p:nvSpPr>
          <p:cNvPr id="31" name="Google Shape;141;p20">
            <a:extLst>
              <a:ext uri="{FF2B5EF4-FFF2-40B4-BE49-F238E27FC236}">
                <a16:creationId xmlns:a16="http://schemas.microsoft.com/office/drawing/2014/main" id="{B0DFD009-60CF-40B1-B6EC-5888527B319E}"/>
              </a:ext>
            </a:extLst>
          </p:cNvPr>
          <p:cNvSpPr txBox="1">
            <a:spLocks/>
          </p:cNvSpPr>
          <p:nvPr/>
        </p:nvSpPr>
        <p:spPr>
          <a:xfrm>
            <a:off x="1912953" y="549916"/>
            <a:ext cx="660961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tabLst/>
              <a:defRPr/>
            </a:pPr>
            <a:r>
              <a:rPr kumimoji="0" lang="en-MY" sz="4400" b="1" i="0" u="none" strike="noStrike" kern="0" cap="none" spc="0" normalizeH="0" baseline="0" noProof="0" dirty="0">
                <a:ln>
                  <a:noFill/>
                </a:ln>
                <a:solidFill>
                  <a:srgbClr val="FFB000"/>
                </a:solidFill>
                <a:effectLst/>
                <a:uLnTx/>
                <a:uFillTx/>
                <a:latin typeface="Barlow"/>
                <a:sym typeface="Barlow"/>
              </a:rPr>
              <a:t>NYLE DEHUMIDIFICATION KILN DRYING SYSTEM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2821DD-76F6-457D-B7CB-51AE134AA1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870" y="1336152"/>
            <a:ext cx="3920835" cy="52277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47E1C4-8C96-4D0D-80FD-89352BDB86F1}"/>
              </a:ext>
            </a:extLst>
          </p:cNvPr>
          <p:cNvSpPr txBox="1"/>
          <p:nvPr/>
        </p:nvSpPr>
        <p:spPr>
          <a:xfrm>
            <a:off x="2874836" y="6102267"/>
            <a:ext cx="3366187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</a:rPr>
              <a:t>Pioneer in kiln driers </a:t>
            </a: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" panose="00000500000000000000" pitchFamily="2" charset="0"/>
            </a:endParaRPr>
          </a:p>
        </p:txBody>
      </p:sp>
      <p:pic>
        <p:nvPicPr>
          <p:cNvPr id="7" name="Picture 2" descr="Image result for nyle humidification">
            <a:extLst>
              <a:ext uri="{FF2B5EF4-FFF2-40B4-BE49-F238E27FC236}">
                <a16:creationId xmlns:a16="http://schemas.microsoft.com/office/drawing/2014/main" id="{9CE59209-712D-44FE-B4DC-57123EF25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773" y="4435238"/>
            <a:ext cx="3143250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id="{3C119791-95B3-4A58-AA7A-8500C5FF98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2953" y="1897094"/>
            <a:ext cx="5058733" cy="2426177"/>
          </a:xfrm>
          <a:prstGeom prst="rect">
            <a:avLst/>
          </a:prstGeom>
          <a:solidFill>
            <a:srgbClr val="FFB000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  <a:ea typeface="Calibri" panose="020F0502020204030204" pitchFamily="34" charset="0"/>
                <a:cs typeface="Latha" panose="020B0604020202020204" pitchFamily="34" charset="0"/>
              </a:rPr>
              <a:t>Step by Step Drying Process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rlow" panose="00000500000000000000" pitchFamily="2" charset="0"/>
              <a:ea typeface="Calibri" panose="020F0502020204030204" pitchFamily="34" charset="0"/>
              <a:cs typeface="Latha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  <a:ea typeface="Calibri" panose="020F0502020204030204" pitchFamily="34" charset="0"/>
                <a:cs typeface="Latha" panose="020B0604020202020204" pitchFamily="34" charset="0"/>
              </a:rPr>
              <a:t>Different Approach for each timber</a:t>
            </a:r>
          </a:p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  <a:ea typeface="Calibri" panose="020F0502020204030204" pitchFamily="34" charset="0"/>
                <a:cs typeface="Latha" panose="020B0604020202020204" pitchFamily="34" charset="0"/>
              </a:rPr>
              <a:t>Patented system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rlow" panose="00000500000000000000" pitchFamily="2" charset="0"/>
              <a:ea typeface="Calibri" panose="020F0502020204030204" pitchFamily="34" charset="0"/>
              <a:cs typeface="Latha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  <a:ea typeface="Calibri" panose="020F0502020204030204" pitchFamily="34" charset="0"/>
                <a:cs typeface="Latha" panose="020B0604020202020204" pitchFamily="34" charset="0"/>
              </a:rPr>
              <a:t>Precise Conditioning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rlow" panose="00000500000000000000" pitchFamily="2" charset="0"/>
              <a:ea typeface="Calibri" panose="020F0502020204030204" pitchFamily="34" charset="0"/>
              <a:cs typeface="Latha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  <a:ea typeface="Calibri" panose="020F0502020204030204" pitchFamily="34" charset="0"/>
                <a:cs typeface="Latha" panose="020B0604020202020204" pitchFamily="34" charset="0"/>
              </a:rPr>
              <a:t>Computerised system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5D365B-C4A7-4905-8C04-EB4780A3C6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1" y="6293754"/>
            <a:ext cx="1651509" cy="50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3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t="-10000" b="-10000"/>
          </a:stretch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>
            <a:spLocks noGrp="1"/>
          </p:cNvSpPr>
          <p:nvPr>
            <p:ph type="sldNum" idx="12"/>
          </p:nvPr>
        </p:nvSpPr>
        <p:spPr>
          <a:xfrm>
            <a:off x="11667200" y="5808300"/>
            <a:ext cx="5248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/>
                <a:sym typeface="Barlow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19</a:t>
            </a:fld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low"/>
              <a:sym typeface="Barlow"/>
            </a:endParaRPr>
          </a:p>
        </p:txBody>
      </p:sp>
      <p:sp>
        <p:nvSpPr>
          <p:cNvPr id="31" name="Google Shape;141;p20">
            <a:extLst>
              <a:ext uri="{FF2B5EF4-FFF2-40B4-BE49-F238E27FC236}">
                <a16:creationId xmlns:a16="http://schemas.microsoft.com/office/drawing/2014/main" id="{B0DFD009-60CF-40B1-B6EC-5888527B319E}"/>
              </a:ext>
            </a:extLst>
          </p:cNvPr>
          <p:cNvSpPr txBox="1">
            <a:spLocks/>
          </p:cNvSpPr>
          <p:nvPr/>
        </p:nvSpPr>
        <p:spPr>
          <a:xfrm>
            <a:off x="1868565" y="612060"/>
            <a:ext cx="4088351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tabLst/>
              <a:defRPr/>
            </a:pPr>
            <a:r>
              <a:rPr kumimoji="0" lang="en-MY" sz="4400" b="1" i="0" u="none" strike="noStrike" kern="0" cap="none" spc="0" normalizeH="0" baseline="0" noProof="0" dirty="0">
                <a:ln>
                  <a:noFill/>
                </a:ln>
                <a:solidFill>
                  <a:srgbClr val="FFB000"/>
                </a:solidFill>
                <a:effectLst/>
                <a:uLnTx/>
                <a:uFillTx/>
                <a:latin typeface="Barlow"/>
                <a:sym typeface="Barlow"/>
              </a:rPr>
              <a:t>TIMBER PLANK PREPARATION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D19781B-07E0-477E-8F17-28114E761E20}"/>
              </a:ext>
            </a:extLst>
          </p:cNvPr>
          <p:cNvSpPr txBox="1">
            <a:spLocks/>
          </p:cNvSpPr>
          <p:nvPr/>
        </p:nvSpPr>
        <p:spPr>
          <a:xfrm>
            <a:off x="1929030" y="2697883"/>
            <a:ext cx="3441960" cy="3338933"/>
          </a:xfrm>
          <a:prstGeom prst="rect">
            <a:avLst/>
          </a:prstGeom>
          <a:solidFill>
            <a:srgbClr val="FFB00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</a:rPr>
              <a:t>Moulding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</a:rPr>
              <a:t>Tongue and groove 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</a:rPr>
              <a:t>Tongue – 6mm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</a:rPr>
              <a:t>Groove – 6.4mm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</a:rPr>
              <a:t>Glue Pocket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</a:rPr>
              <a:t>Cross Cutting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</a:rPr>
              <a:t>End Matching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</a:rPr>
              <a:t>Tongue – 6mm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</a:rPr>
              <a:t>Groove – 6.4mm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MY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rlow" panose="000005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B26A9C-FFF8-4AAB-AD10-826DD6BA05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10" t="772" r="5634"/>
          <a:stretch/>
        </p:blipFill>
        <p:spPr>
          <a:xfrm>
            <a:off x="6096000" y="748180"/>
            <a:ext cx="5211478" cy="317904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94028F4-5663-4948-BB51-3FEFF6F2386B}"/>
              </a:ext>
            </a:extLst>
          </p:cNvPr>
          <p:cNvGrpSpPr/>
          <p:nvPr/>
        </p:nvGrpSpPr>
        <p:grpSpPr>
          <a:xfrm>
            <a:off x="6286085" y="4175803"/>
            <a:ext cx="4831307" cy="2005630"/>
            <a:chOff x="6941711" y="1151103"/>
            <a:chExt cx="4636395" cy="21974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B882698-B26D-4FF7-AE1B-8CEB22902C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" t="15958" r="3042" b="24696"/>
            <a:stretch/>
          </p:blipFill>
          <p:spPr>
            <a:xfrm rot="10800000">
              <a:off x="6941711" y="1151103"/>
              <a:ext cx="4636395" cy="219740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0E30E4F-B51F-4BC0-923D-827B9963AF3F}"/>
                </a:ext>
              </a:extLst>
            </p:cNvPr>
            <p:cNvSpPr txBox="1"/>
            <p:nvPr/>
          </p:nvSpPr>
          <p:spPr>
            <a:xfrm rot="19475468">
              <a:off x="9991911" y="2183242"/>
              <a:ext cx="1249251" cy="232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53BB584-E2EA-449B-9E47-E223B652B4BD}"/>
              </a:ext>
            </a:extLst>
          </p:cNvPr>
          <p:cNvSpPr txBox="1"/>
          <p:nvPr/>
        </p:nvSpPr>
        <p:spPr>
          <a:xfrm>
            <a:off x="2004374" y="1865539"/>
            <a:ext cx="3659580" cy="646331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</a:rPr>
              <a:t>Four-Side Moulding and End matching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6B4CE68-6DF6-4DE5-95BD-1D0F9FBAA0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1" y="6293754"/>
            <a:ext cx="1651509" cy="50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9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354" y="490828"/>
            <a:ext cx="4610100" cy="28773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4" t="1386" r="-30857" b="-1386"/>
          <a:stretch/>
        </p:blipFill>
        <p:spPr>
          <a:xfrm>
            <a:off x="0" y="1"/>
            <a:ext cx="8597900" cy="5524500"/>
          </a:xfrm>
          <a:prstGeom prst="rect">
            <a:avLst/>
          </a:prstGeom>
          <a:effectLst>
            <a:softEdge rad="0"/>
          </a:effectLst>
        </p:spPr>
      </p:pic>
      <p:sp>
        <p:nvSpPr>
          <p:cNvPr id="7" name="Rectangle 6"/>
          <p:cNvSpPr/>
          <p:nvPr/>
        </p:nvSpPr>
        <p:spPr>
          <a:xfrm>
            <a:off x="5080000" y="-1041400"/>
            <a:ext cx="1600200" cy="59944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>
            <a:softEdge rad="368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EDEBE5"/>
              </a:solidFill>
              <a:latin typeface="Arial"/>
              <a:sym typeface="Arial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8030732" y="1"/>
            <a:ext cx="4186635" cy="2161977"/>
          </a:xfrm>
          <a:custGeom>
            <a:avLst/>
            <a:gdLst>
              <a:gd name="connsiteX0" fmla="*/ 0 w 4302139"/>
              <a:gd name="connsiteY0" fmla="*/ 726252 h 1164402"/>
              <a:gd name="connsiteX1" fmla="*/ 1057275 w 4302139"/>
              <a:gd name="connsiteY1" fmla="*/ 859602 h 1164402"/>
              <a:gd name="connsiteX2" fmla="*/ 3886200 w 4302139"/>
              <a:gd name="connsiteY2" fmla="*/ 2352 h 1164402"/>
              <a:gd name="connsiteX3" fmla="*/ 4286250 w 4302139"/>
              <a:gd name="connsiteY3" fmla="*/ 1164402 h 1164402"/>
              <a:gd name="connsiteX0" fmla="*/ 0 w 4286250"/>
              <a:gd name="connsiteY0" fmla="*/ 0 h 594133"/>
              <a:gd name="connsiteX1" fmla="*/ 1057275 w 4286250"/>
              <a:gd name="connsiteY1" fmla="*/ 133350 h 594133"/>
              <a:gd name="connsiteX2" fmla="*/ 3057525 w 4286250"/>
              <a:gd name="connsiteY2" fmla="*/ 590550 h 594133"/>
              <a:gd name="connsiteX3" fmla="*/ 4286250 w 4286250"/>
              <a:gd name="connsiteY3" fmla="*/ 438150 h 594133"/>
              <a:gd name="connsiteX0" fmla="*/ 0 w 4286250"/>
              <a:gd name="connsiteY0" fmla="*/ 0 h 846302"/>
              <a:gd name="connsiteX1" fmla="*/ 1057275 w 4286250"/>
              <a:gd name="connsiteY1" fmla="*/ 133350 h 846302"/>
              <a:gd name="connsiteX2" fmla="*/ 3057525 w 4286250"/>
              <a:gd name="connsiteY2" fmla="*/ 590550 h 846302"/>
              <a:gd name="connsiteX3" fmla="*/ 4286250 w 4286250"/>
              <a:gd name="connsiteY3" fmla="*/ 438150 h 846302"/>
              <a:gd name="connsiteX0" fmla="*/ 0 w 4286250"/>
              <a:gd name="connsiteY0" fmla="*/ 0 h 903281"/>
              <a:gd name="connsiteX1" fmla="*/ 1057275 w 4286250"/>
              <a:gd name="connsiteY1" fmla="*/ 133350 h 903281"/>
              <a:gd name="connsiteX2" fmla="*/ 2619375 w 4286250"/>
              <a:gd name="connsiteY2" fmla="*/ 657225 h 903281"/>
              <a:gd name="connsiteX3" fmla="*/ 4286250 w 4286250"/>
              <a:gd name="connsiteY3" fmla="*/ 438150 h 903281"/>
              <a:gd name="connsiteX0" fmla="*/ 0 w 4286250"/>
              <a:gd name="connsiteY0" fmla="*/ 0 h 982861"/>
              <a:gd name="connsiteX1" fmla="*/ 1057275 w 4286250"/>
              <a:gd name="connsiteY1" fmla="*/ 133350 h 982861"/>
              <a:gd name="connsiteX2" fmla="*/ 2619375 w 4286250"/>
              <a:gd name="connsiteY2" fmla="*/ 657225 h 982861"/>
              <a:gd name="connsiteX3" fmla="*/ 4286250 w 4286250"/>
              <a:gd name="connsiteY3" fmla="*/ 438150 h 982861"/>
              <a:gd name="connsiteX0" fmla="*/ 0 w 4286250"/>
              <a:gd name="connsiteY0" fmla="*/ 4031 h 986892"/>
              <a:gd name="connsiteX1" fmla="*/ 1057275 w 4286250"/>
              <a:gd name="connsiteY1" fmla="*/ 137381 h 986892"/>
              <a:gd name="connsiteX2" fmla="*/ 2619375 w 4286250"/>
              <a:gd name="connsiteY2" fmla="*/ 661256 h 986892"/>
              <a:gd name="connsiteX3" fmla="*/ 4286250 w 4286250"/>
              <a:gd name="connsiteY3" fmla="*/ 442181 h 986892"/>
              <a:gd name="connsiteX0" fmla="*/ 0 w 4286250"/>
              <a:gd name="connsiteY0" fmla="*/ 0 h 864296"/>
              <a:gd name="connsiteX1" fmla="*/ 1057275 w 4286250"/>
              <a:gd name="connsiteY1" fmla="*/ 133350 h 864296"/>
              <a:gd name="connsiteX2" fmla="*/ 2619375 w 4286250"/>
              <a:gd name="connsiteY2" fmla="*/ 657225 h 864296"/>
              <a:gd name="connsiteX3" fmla="*/ 4286250 w 4286250"/>
              <a:gd name="connsiteY3" fmla="*/ 438150 h 864296"/>
              <a:gd name="connsiteX0" fmla="*/ 0 w 3095625"/>
              <a:gd name="connsiteY0" fmla="*/ 0 h 1524000"/>
              <a:gd name="connsiteX1" fmla="*/ 1057275 w 3095625"/>
              <a:gd name="connsiteY1" fmla="*/ 133350 h 1524000"/>
              <a:gd name="connsiteX2" fmla="*/ 2619375 w 3095625"/>
              <a:gd name="connsiteY2" fmla="*/ 657225 h 1524000"/>
              <a:gd name="connsiteX3" fmla="*/ 3095625 w 3095625"/>
              <a:gd name="connsiteY3" fmla="*/ 1524000 h 1524000"/>
              <a:gd name="connsiteX0" fmla="*/ 0 w 3123626"/>
              <a:gd name="connsiteY0" fmla="*/ 0 h 1589127"/>
              <a:gd name="connsiteX1" fmla="*/ 1057275 w 3123626"/>
              <a:gd name="connsiteY1" fmla="*/ 133350 h 1589127"/>
              <a:gd name="connsiteX2" fmla="*/ 2619375 w 3123626"/>
              <a:gd name="connsiteY2" fmla="*/ 657225 h 1589127"/>
              <a:gd name="connsiteX3" fmla="*/ 3095625 w 3123626"/>
              <a:gd name="connsiteY3" fmla="*/ 1524000 h 1589127"/>
              <a:gd name="connsiteX0" fmla="*/ 0 w 3139976"/>
              <a:gd name="connsiteY0" fmla="*/ 0 h 1621483"/>
              <a:gd name="connsiteX1" fmla="*/ 1057275 w 3139976"/>
              <a:gd name="connsiteY1" fmla="*/ 133350 h 1621483"/>
              <a:gd name="connsiteX2" fmla="*/ 2619375 w 3139976"/>
              <a:gd name="connsiteY2" fmla="*/ 657225 h 1621483"/>
              <a:gd name="connsiteX3" fmla="*/ 3095625 w 3139976"/>
              <a:gd name="connsiteY3" fmla="*/ 1524000 h 1621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39976" h="1621483">
                <a:moveTo>
                  <a:pt x="0" y="0"/>
                </a:moveTo>
                <a:cubicBezTo>
                  <a:pt x="204787" y="127000"/>
                  <a:pt x="449263" y="233363"/>
                  <a:pt x="1057275" y="133350"/>
                </a:cubicBezTo>
                <a:cubicBezTo>
                  <a:pt x="1665287" y="33337"/>
                  <a:pt x="2117725" y="-12700"/>
                  <a:pt x="2619375" y="657225"/>
                </a:cubicBezTo>
                <a:cubicBezTo>
                  <a:pt x="3121025" y="1327150"/>
                  <a:pt x="3209925" y="1844675"/>
                  <a:pt x="3095625" y="1524000"/>
                </a:cubicBezTo>
              </a:path>
            </a:pathLst>
          </a:custGeom>
          <a:noFill/>
          <a:ln>
            <a:solidFill>
              <a:srgbClr val="F9CB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EDEBE5"/>
              </a:solidFill>
              <a:latin typeface="Arial"/>
              <a:sym typeface="Arial"/>
            </a:endParaRPr>
          </a:p>
        </p:txBody>
      </p:sp>
      <p:sp>
        <p:nvSpPr>
          <p:cNvPr id="13" name="Freeform 12"/>
          <p:cNvSpPr/>
          <p:nvPr/>
        </p:nvSpPr>
        <p:spPr>
          <a:xfrm rot="1199066">
            <a:off x="10985500" y="616694"/>
            <a:ext cx="4186635" cy="2161977"/>
          </a:xfrm>
          <a:custGeom>
            <a:avLst/>
            <a:gdLst>
              <a:gd name="connsiteX0" fmla="*/ 0 w 4302139"/>
              <a:gd name="connsiteY0" fmla="*/ 726252 h 1164402"/>
              <a:gd name="connsiteX1" fmla="*/ 1057275 w 4302139"/>
              <a:gd name="connsiteY1" fmla="*/ 859602 h 1164402"/>
              <a:gd name="connsiteX2" fmla="*/ 3886200 w 4302139"/>
              <a:gd name="connsiteY2" fmla="*/ 2352 h 1164402"/>
              <a:gd name="connsiteX3" fmla="*/ 4286250 w 4302139"/>
              <a:gd name="connsiteY3" fmla="*/ 1164402 h 1164402"/>
              <a:gd name="connsiteX0" fmla="*/ 0 w 4286250"/>
              <a:gd name="connsiteY0" fmla="*/ 0 h 594133"/>
              <a:gd name="connsiteX1" fmla="*/ 1057275 w 4286250"/>
              <a:gd name="connsiteY1" fmla="*/ 133350 h 594133"/>
              <a:gd name="connsiteX2" fmla="*/ 3057525 w 4286250"/>
              <a:gd name="connsiteY2" fmla="*/ 590550 h 594133"/>
              <a:gd name="connsiteX3" fmla="*/ 4286250 w 4286250"/>
              <a:gd name="connsiteY3" fmla="*/ 438150 h 594133"/>
              <a:gd name="connsiteX0" fmla="*/ 0 w 4286250"/>
              <a:gd name="connsiteY0" fmla="*/ 0 h 846302"/>
              <a:gd name="connsiteX1" fmla="*/ 1057275 w 4286250"/>
              <a:gd name="connsiteY1" fmla="*/ 133350 h 846302"/>
              <a:gd name="connsiteX2" fmla="*/ 3057525 w 4286250"/>
              <a:gd name="connsiteY2" fmla="*/ 590550 h 846302"/>
              <a:gd name="connsiteX3" fmla="*/ 4286250 w 4286250"/>
              <a:gd name="connsiteY3" fmla="*/ 438150 h 846302"/>
              <a:gd name="connsiteX0" fmla="*/ 0 w 4286250"/>
              <a:gd name="connsiteY0" fmla="*/ 0 h 903281"/>
              <a:gd name="connsiteX1" fmla="*/ 1057275 w 4286250"/>
              <a:gd name="connsiteY1" fmla="*/ 133350 h 903281"/>
              <a:gd name="connsiteX2" fmla="*/ 2619375 w 4286250"/>
              <a:gd name="connsiteY2" fmla="*/ 657225 h 903281"/>
              <a:gd name="connsiteX3" fmla="*/ 4286250 w 4286250"/>
              <a:gd name="connsiteY3" fmla="*/ 438150 h 903281"/>
              <a:gd name="connsiteX0" fmla="*/ 0 w 4286250"/>
              <a:gd name="connsiteY0" fmla="*/ 0 h 982861"/>
              <a:gd name="connsiteX1" fmla="*/ 1057275 w 4286250"/>
              <a:gd name="connsiteY1" fmla="*/ 133350 h 982861"/>
              <a:gd name="connsiteX2" fmla="*/ 2619375 w 4286250"/>
              <a:gd name="connsiteY2" fmla="*/ 657225 h 982861"/>
              <a:gd name="connsiteX3" fmla="*/ 4286250 w 4286250"/>
              <a:gd name="connsiteY3" fmla="*/ 438150 h 982861"/>
              <a:gd name="connsiteX0" fmla="*/ 0 w 4286250"/>
              <a:gd name="connsiteY0" fmla="*/ 4031 h 986892"/>
              <a:gd name="connsiteX1" fmla="*/ 1057275 w 4286250"/>
              <a:gd name="connsiteY1" fmla="*/ 137381 h 986892"/>
              <a:gd name="connsiteX2" fmla="*/ 2619375 w 4286250"/>
              <a:gd name="connsiteY2" fmla="*/ 661256 h 986892"/>
              <a:gd name="connsiteX3" fmla="*/ 4286250 w 4286250"/>
              <a:gd name="connsiteY3" fmla="*/ 442181 h 986892"/>
              <a:gd name="connsiteX0" fmla="*/ 0 w 4286250"/>
              <a:gd name="connsiteY0" fmla="*/ 0 h 864296"/>
              <a:gd name="connsiteX1" fmla="*/ 1057275 w 4286250"/>
              <a:gd name="connsiteY1" fmla="*/ 133350 h 864296"/>
              <a:gd name="connsiteX2" fmla="*/ 2619375 w 4286250"/>
              <a:gd name="connsiteY2" fmla="*/ 657225 h 864296"/>
              <a:gd name="connsiteX3" fmla="*/ 4286250 w 4286250"/>
              <a:gd name="connsiteY3" fmla="*/ 438150 h 864296"/>
              <a:gd name="connsiteX0" fmla="*/ 0 w 3095625"/>
              <a:gd name="connsiteY0" fmla="*/ 0 h 1524000"/>
              <a:gd name="connsiteX1" fmla="*/ 1057275 w 3095625"/>
              <a:gd name="connsiteY1" fmla="*/ 133350 h 1524000"/>
              <a:gd name="connsiteX2" fmla="*/ 2619375 w 3095625"/>
              <a:gd name="connsiteY2" fmla="*/ 657225 h 1524000"/>
              <a:gd name="connsiteX3" fmla="*/ 3095625 w 3095625"/>
              <a:gd name="connsiteY3" fmla="*/ 1524000 h 1524000"/>
              <a:gd name="connsiteX0" fmla="*/ 0 w 3123626"/>
              <a:gd name="connsiteY0" fmla="*/ 0 h 1589127"/>
              <a:gd name="connsiteX1" fmla="*/ 1057275 w 3123626"/>
              <a:gd name="connsiteY1" fmla="*/ 133350 h 1589127"/>
              <a:gd name="connsiteX2" fmla="*/ 2619375 w 3123626"/>
              <a:gd name="connsiteY2" fmla="*/ 657225 h 1589127"/>
              <a:gd name="connsiteX3" fmla="*/ 3095625 w 3123626"/>
              <a:gd name="connsiteY3" fmla="*/ 1524000 h 1589127"/>
              <a:gd name="connsiteX0" fmla="*/ 0 w 3139976"/>
              <a:gd name="connsiteY0" fmla="*/ 0 h 1621483"/>
              <a:gd name="connsiteX1" fmla="*/ 1057275 w 3139976"/>
              <a:gd name="connsiteY1" fmla="*/ 133350 h 1621483"/>
              <a:gd name="connsiteX2" fmla="*/ 2619375 w 3139976"/>
              <a:gd name="connsiteY2" fmla="*/ 657225 h 1621483"/>
              <a:gd name="connsiteX3" fmla="*/ 3095625 w 3139976"/>
              <a:gd name="connsiteY3" fmla="*/ 1524000 h 1621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39976" h="1621483">
                <a:moveTo>
                  <a:pt x="0" y="0"/>
                </a:moveTo>
                <a:cubicBezTo>
                  <a:pt x="204787" y="127000"/>
                  <a:pt x="449263" y="233363"/>
                  <a:pt x="1057275" y="133350"/>
                </a:cubicBezTo>
                <a:cubicBezTo>
                  <a:pt x="1665287" y="33337"/>
                  <a:pt x="2117725" y="-12700"/>
                  <a:pt x="2619375" y="657225"/>
                </a:cubicBezTo>
                <a:cubicBezTo>
                  <a:pt x="3121025" y="1327150"/>
                  <a:pt x="3209925" y="1844675"/>
                  <a:pt x="3095625" y="152400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EDEBE5"/>
              </a:solidFill>
              <a:latin typeface="Arial"/>
              <a:sym typeface="Arial"/>
            </a:endParaRPr>
          </a:p>
        </p:txBody>
      </p:sp>
      <p:sp>
        <p:nvSpPr>
          <p:cNvPr id="14" name="Freeform 13"/>
          <p:cNvSpPr/>
          <p:nvPr/>
        </p:nvSpPr>
        <p:spPr>
          <a:xfrm rot="20180364">
            <a:off x="9186740" y="3402022"/>
            <a:ext cx="4186635" cy="2161977"/>
          </a:xfrm>
          <a:custGeom>
            <a:avLst/>
            <a:gdLst>
              <a:gd name="connsiteX0" fmla="*/ 0 w 4302139"/>
              <a:gd name="connsiteY0" fmla="*/ 726252 h 1164402"/>
              <a:gd name="connsiteX1" fmla="*/ 1057275 w 4302139"/>
              <a:gd name="connsiteY1" fmla="*/ 859602 h 1164402"/>
              <a:gd name="connsiteX2" fmla="*/ 3886200 w 4302139"/>
              <a:gd name="connsiteY2" fmla="*/ 2352 h 1164402"/>
              <a:gd name="connsiteX3" fmla="*/ 4286250 w 4302139"/>
              <a:gd name="connsiteY3" fmla="*/ 1164402 h 1164402"/>
              <a:gd name="connsiteX0" fmla="*/ 0 w 4286250"/>
              <a:gd name="connsiteY0" fmla="*/ 0 h 594133"/>
              <a:gd name="connsiteX1" fmla="*/ 1057275 w 4286250"/>
              <a:gd name="connsiteY1" fmla="*/ 133350 h 594133"/>
              <a:gd name="connsiteX2" fmla="*/ 3057525 w 4286250"/>
              <a:gd name="connsiteY2" fmla="*/ 590550 h 594133"/>
              <a:gd name="connsiteX3" fmla="*/ 4286250 w 4286250"/>
              <a:gd name="connsiteY3" fmla="*/ 438150 h 594133"/>
              <a:gd name="connsiteX0" fmla="*/ 0 w 4286250"/>
              <a:gd name="connsiteY0" fmla="*/ 0 h 846302"/>
              <a:gd name="connsiteX1" fmla="*/ 1057275 w 4286250"/>
              <a:gd name="connsiteY1" fmla="*/ 133350 h 846302"/>
              <a:gd name="connsiteX2" fmla="*/ 3057525 w 4286250"/>
              <a:gd name="connsiteY2" fmla="*/ 590550 h 846302"/>
              <a:gd name="connsiteX3" fmla="*/ 4286250 w 4286250"/>
              <a:gd name="connsiteY3" fmla="*/ 438150 h 846302"/>
              <a:gd name="connsiteX0" fmla="*/ 0 w 4286250"/>
              <a:gd name="connsiteY0" fmla="*/ 0 h 903281"/>
              <a:gd name="connsiteX1" fmla="*/ 1057275 w 4286250"/>
              <a:gd name="connsiteY1" fmla="*/ 133350 h 903281"/>
              <a:gd name="connsiteX2" fmla="*/ 2619375 w 4286250"/>
              <a:gd name="connsiteY2" fmla="*/ 657225 h 903281"/>
              <a:gd name="connsiteX3" fmla="*/ 4286250 w 4286250"/>
              <a:gd name="connsiteY3" fmla="*/ 438150 h 903281"/>
              <a:gd name="connsiteX0" fmla="*/ 0 w 4286250"/>
              <a:gd name="connsiteY0" fmla="*/ 0 h 982861"/>
              <a:gd name="connsiteX1" fmla="*/ 1057275 w 4286250"/>
              <a:gd name="connsiteY1" fmla="*/ 133350 h 982861"/>
              <a:gd name="connsiteX2" fmla="*/ 2619375 w 4286250"/>
              <a:gd name="connsiteY2" fmla="*/ 657225 h 982861"/>
              <a:gd name="connsiteX3" fmla="*/ 4286250 w 4286250"/>
              <a:gd name="connsiteY3" fmla="*/ 438150 h 982861"/>
              <a:gd name="connsiteX0" fmla="*/ 0 w 4286250"/>
              <a:gd name="connsiteY0" fmla="*/ 4031 h 986892"/>
              <a:gd name="connsiteX1" fmla="*/ 1057275 w 4286250"/>
              <a:gd name="connsiteY1" fmla="*/ 137381 h 986892"/>
              <a:gd name="connsiteX2" fmla="*/ 2619375 w 4286250"/>
              <a:gd name="connsiteY2" fmla="*/ 661256 h 986892"/>
              <a:gd name="connsiteX3" fmla="*/ 4286250 w 4286250"/>
              <a:gd name="connsiteY3" fmla="*/ 442181 h 986892"/>
              <a:gd name="connsiteX0" fmla="*/ 0 w 4286250"/>
              <a:gd name="connsiteY0" fmla="*/ 0 h 864296"/>
              <a:gd name="connsiteX1" fmla="*/ 1057275 w 4286250"/>
              <a:gd name="connsiteY1" fmla="*/ 133350 h 864296"/>
              <a:gd name="connsiteX2" fmla="*/ 2619375 w 4286250"/>
              <a:gd name="connsiteY2" fmla="*/ 657225 h 864296"/>
              <a:gd name="connsiteX3" fmla="*/ 4286250 w 4286250"/>
              <a:gd name="connsiteY3" fmla="*/ 438150 h 864296"/>
              <a:gd name="connsiteX0" fmla="*/ 0 w 3095625"/>
              <a:gd name="connsiteY0" fmla="*/ 0 h 1524000"/>
              <a:gd name="connsiteX1" fmla="*/ 1057275 w 3095625"/>
              <a:gd name="connsiteY1" fmla="*/ 133350 h 1524000"/>
              <a:gd name="connsiteX2" fmla="*/ 2619375 w 3095625"/>
              <a:gd name="connsiteY2" fmla="*/ 657225 h 1524000"/>
              <a:gd name="connsiteX3" fmla="*/ 3095625 w 3095625"/>
              <a:gd name="connsiteY3" fmla="*/ 1524000 h 1524000"/>
              <a:gd name="connsiteX0" fmla="*/ 0 w 3123626"/>
              <a:gd name="connsiteY0" fmla="*/ 0 h 1589127"/>
              <a:gd name="connsiteX1" fmla="*/ 1057275 w 3123626"/>
              <a:gd name="connsiteY1" fmla="*/ 133350 h 1589127"/>
              <a:gd name="connsiteX2" fmla="*/ 2619375 w 3123626"/>
              <a:gd name="connsiteY2" fmla="*/ 657225 h 1589127"/>
              <a:gd name="connsiteX3" fmla="*/ 3095625 w 3123626"/>
              <a:gd name="connsiteY3" fmla="*/ 1524000 h 1589127"/>
              <a:gd name="connsiteX0" fmla="*/ 0 w 3139976"/>
              <a:gd name="connsiteY0" fmla="*/ 0 h 1621483"/>
              <a:gd name="connsiteX1" fmla="*/ 1057275 w 3139976"/>
              <a:gd name="connsiteY1" fmla="*/ 133350 h 1621483"/>
              <a:gd name="connsiteX2" fmla="*/ 2619375 w 3139976"/>
              <a:gd name="connsiteY2" fmla="*/ 657225 h 1621483"/>
              <a:gd name="connsiteX3" fmla="*/ 3095625 w 3139976"/>
              <a:gd name="connsiteY3" fmla="*/ 1524000 h 1621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39976" h="1621483">
                <a:moveTo>
                  <a:pt x="0" y="0"/>
                </a:moveTo>
                <a:cubicBezTo>
                  <a:pt x="204787" y="127000"/>
                  <a:pt x="449263" y="233363"/>
                  <a:pt x="1057275" y="133350"/>
                </a:cubicBezTo>
                <a:cubicBezTo>
                  <a:pt x="1665287" y="33337"/>
                  <a:pt x="2117725" y="-12700"/>
                  <a:pt x="2619375" y="657225"/>
                </a:cubicBezTo>
                <a:cubicBezTo>
                  <a:pt x="3121025" y="1327150"/>
                  <a:pt x="3209925" y="1844675"/>
                  <a:pt x="3095625" y="152400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EDEBE5"/>
              </a:solidFill>
              <a:latin typeface="Arial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4F24451-7EA6-4D40-8196-2C014A64CAC2}"/>
              </a:ext>
            </a:extLst>
          </p:cNvPr>
          <p:cNvSpPr/>
          <p:nvPr/>
        </p:nvSpPr>
        <p:spPr>
          <a:xfrm rot="5400000">
            <a:off x="1106659" y="2625835"/>
            <a:ext cx="1600200" cy="59944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>
            <a:softEdge rad="368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EDEBE5"/>
              </a:solidFill>
              <a:latin typeface="Arial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CAF826-8633-48B5-ACB4-BDBB7A8D4C57}"/>
              </a:ext>
            </a:extLst>
          </p:cNvPr>
          <p:cNvSpPr/>
          <p:nvPr/>
        </p:nvSpPr>
        <p:spPr>
          <a:xfrm>
            <a:off x="1455899" y="3602970"/>
            <a:ext cx="9280202" cy="312955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5" name="TextBox 14"/>
          <p:cNvSpPr txBox="1"/>
          <p:nvPr/>
        </p:nvSpPr>
        <p:spPr>
          <a:xfrm>
            <a:off x="1807981" y="3681744"/>
            <a:ext cx="8928120" cy="29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000" b="1" kern="0" dirty="0">
                <a:solidFill>
                  <a:srgbClr val="FFFFFF"/>
                </a:solidFill>
                <a:latin typeface="Barlow" panose="00000500000000000000" pitchFamily="2" charset="0"/>
                <a:cs typeface="Arial"/>
                <a:sym typeface="Arial"/>
              </a:rPr>
              <a:t>We, ICC……</a:t>
            </a:r>
          </a:p>
          <a:p>
            <a:pPr marL="380990" indent="-380990" defTabSz="1219170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en-US" b="1" kern="0" dirty="0">
                <a:solidFill>
                  <a:srgbClr val="FFFFFF"/>
                </a:solidFill>
                <a:latin typeface="Barlow" panose="00000500000000000000" pitchFamily="2" charset="0"/>
                <a:cs typeface="Arial"/>
                <a:sym typeface="Arial"/>
              </a:rPr>
              <a:t>A Leading Solution Provider in the Construction Industry Since 1980</a:t>
            </a:r>
          </a:p>
          <a:p>
            <a:pPr marL="380990" indent="-380990" defTabSz="1219170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en-US" b="1" kern="0" dirty="0">
                <a:solidFill>
                  <a:srgbClr val="FFFFFF"/>
                </a:solidFill>
                <a:latin typeface="Barlow" panose="00000500000000000000" pitchFamily="2" charset="0"/>
                <a:cs typeface="Arial"/>
                <a:sym typeface="Arial"/>
              </a:rPr>
              <a:t>One of the Largest and Well-Reputed Civil Engineering Organizations in Sri Lanka</a:t>
            </a:r>
          </a:p>
          <a:p>
            <a:pPr marL="380990" indent="-380990" defTabSz="1219170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en-US" b="1" kern="0" dirty="0">
                <a:solidFill>
                  <a:srgbClr val="FFFFFF"/>
                </a:solidFill>
                <a:latin typeface="Barlow" panose="00000500000000000000" pitchFamily="2" charset="0"/>
                <a:cs typeface="Arial"/>
                <a:sym typeface="Arial"/>
              </a:rPr>
              <a:t>ISO Certified, CS2 Rated Contractor and a Developer</a:t>
            </a:r>
          </a:p>
          <a:p>
            <a:pPr marL="380990" indent="-380990" defTabSz="1219170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en-US" b="1" kern="0" dirty="0">
                <a:solidFill>
                  <a:srgbClr val="FFFFFF"/>
                </a:solidFill>
                <a:latin typeface="Barlow" panose="00000500000000000000" pitchFamily="2" charset="0"/>
                <a:cs typeface="Arial"/>
                <a:sym typeface="Arial"/>
              </a:rPr>
              <a:t>Empowered with Modern Technology and a Well-Experienced Team</a:t>
            </a:r>
          </a:p>
          <a:p>
            <a:pPr marL="380990" indent="-380990" defTabSz="1219170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en-US" b="1" kern="0" dirty="0">
                <a:solidFill>
                  <a:srgbClr val="FFFFFF"/>
                </a:solidFill>
                <a:latin typeface="Barlow" panose="00000500000000000000" pitchFamily="2" charset="0"/>
                <a:cs typeface="Arial"/>
                <a:sym typeface="Arial"/>
              </a:rPr>
              <a:t>Diversified into Various Segments such as Precast Concrete Solutions, Ready-mix Concrete and Wall Paneling Systems such as Acotech and Durra. </a:t>
            </a:r>
          </a:p>
        </p:txBody>
      </p:sp>
    </p:spTree>
    <p:extLst>
      <p:ext uri="{BB962C8B-B14F-4D97-AF65-F5344CB8AC3E}">
        <p14:creationId xmlns:p14="http://schemas.microsoft.com/office/powerpoint/2010/main" val="36068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981" y="1167928"/>
            <a:ext cx="1469263" cy="1889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6" y="1176264"/>
            <a:ext cx="1480992" cy="18815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930" y="1167928"/>
            <a:ext cx="1469263" cy="1883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27" y="1167927"/>
            <a:ext cx="1469263" cy="1883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576" y="1167926"/>
            <a:ext cx="1469263" cy="1883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777" y="1167926"/>
            <a:ext cx="1469263" cy="18655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726" y="1167926"/>
            <a:ext cx="1469263" cy="18594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675" y="1167926"/>
            <a:ext cx="1536325" cy="21215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387" y="4331886"/>
            <a:ext cx="1469263" cy="18594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404" y="4331885"/>
            <a:ext cx="1475360" cy="20911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480" y="4331885"/>
            <a:ext cx="1469263" cy="18594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594" y="4331885"/>
            <a:ext cx="1469263" cy="192650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641" y="4331885"/>
            <a:ext cx="1475360" cy="18960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736" y="4331884"/>
            <a:ext cx="1469263" cy="18594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715" y="4331884"/>
            <a:ext cx="1475360" cy="18960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5" y="4331883"/>
            <a:ext cx="1469263" cy="1859441"/>
          </a:xfrm>
          <a:prstGeom prst="rect">
            <a:avLst/>
          </a:prstGeom>
        </p:spPr>
      </p:pic>
      <p:sp>
        <p:nvSpPr>
          <p:cNvPr id="47" name="Curved Down Arrow 46"/>
          <p:cNvSpPr/>
          <p:nvPr/>
        </p:nvSpPr>
        <p:spPr>
          <a:xfrm rot="5400000">
            <a:off x="5573007" y="-2145838"/>
            <a:ext cx="1132342" cy="11671861"/>
          </a:xfrm>
          <a:prstGeom prst="curved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" panose="00000500000000000000" pitchFamily="2" charset="0"/>
            </a:endParaRPr>
          </a:p>
        </p:txBody>
      </p:sp>
      <p:sp>
        <p:nvSpPr>
          <p:cNvPr id="23" name="Google Shape;141;p20">
            <a:extLst>
              <a:ext uri="{FF2B5EF4-FFF2-40B4-BE49-F238E27FC236}">
                <a16:creationId xmlns:a16="http://schemas.microsoft.com/office/drawing/2014/main" id="{7205A29C-8712-4F56-9829-BF1867C4413F}"/>
              </a:ext>
            </a:extLst>
          </p:cNvPr>
          <p:cNvSpPr txBox="1">
            <a:spLocks/>
          </p:cNvSpPr>
          <p:nvPr/>
        </p:nvSpPr>
        <p:spPr>
          <a:xfrm>
            <a:off x="405390" y="33264"/>
            <a:ext cx="5815329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tabLst/>
              <a:defRPr/>
            </a:pPr>
            <a:r>
              <a:rPr kumimoji="0" lang="en-MY" sz="4400" b="1" i="0" u="none" strike="noStrike" kern="0" cap="none" spc="0" normalizeH="0" baseline="0" noProof="0" dirty="0">
                <a:ln>
                  <a:noFill/>
                </a:ln>
                <a:solidFill>
                  <a:srgbClr val="FFB000"/>
                </a:solidFill>
                <a:effectLst/>
                <a:uLnTx/>
                <a:uFillTx/>
                <a:latin typeface="Barlow"/>
                <a:sym typeface="Barlow"/>
              </a:rPr>
              <a:t>PAINT FINISHING LINE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3A1E606-1CC2-4748-B020-13F231AC0C9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1" y="6293754"/>
            <a:ext cx="1651509" cy="50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0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">
            <a:extLst>
              <a:ext uri="{FF2B5EF4-FFF2-40B4-BE49-F238E27FC236}">
                <a16:creationId xmlns:a16="http://schemas.microsoft.com/office/drawing/2014/main" id="{51254570-2843-4290-B6A5-B45F77371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7719" y="1434363"/>
            <a:ext cx="2012139" cy="75420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en-US"/>
            </a:defPPr>
            <a:lvl1pPr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>
                <a:solidFill>
                  <a:srgbClr val="0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B000"/>
                </a:solidFill>
                <a:uLnTx/>
                <a:uFillTx/>
                <a:latin typeface="Barlow" panose="00000500000000000000" pitchFamily="2" charset="0"/>
              </a:rPr>
              <a:t>DEFECTS IN LOGS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B000"/>
                </a:solidFill>
                <a:uLnTx/>
                <a:uFillTx/>
                <a:latin typeface="Barlow" panose="00000500000000000000" pitchFamily="2" charset="0"/>
              </a:rPr>
              <a:t> QUALITY OF PAINTS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B000"/>
              </a:solidFill>
              <a:uLnTx/>
              <a:uFillTx/>
              <a:latin typeface="Barlow" panose="00000500000000000000" pitchFamily="2" charset="0"/>
            </a:endParaRP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6FBEF058-C5C9-475F-B6DF-BB233CAE4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5293" y="5730778"/>
            <a:ext cx="2962486" cy="947749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en-US"/>
            </a:defPPr>
            <a:lvl1pPr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>
                <a:solidFill>
                  <a:srgbClr val="0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B000"/>
                </a:solidFill>
                <a:uLnTx/>
                <a:uFillTx/>
                <a:latin typeface="Barlow" panose="00000500000000000000" pitchFamily="2" charset="0"/>
              </a:rPr>
              <a:t>PERFECT FINISH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B000"/>
                </a:solidFill>
                <a:uLnTx/>
                <a:uFillTx/>
                <a:latin typeface="Barlow" panose="00000500000000000000" pitchFamily="2" charset="0"/>
              </a:rPr>
              <a:t>STANDARD COLOUR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B000"/>
                </a:solidFill>
                <a:uLnTx/>
                <a:uFillTx/>
                <a:latin typeface="Barlow" panose="00000500000000000000" pitchFamily="2" charset="0"/>
              </a:rPr>
              <a:t>CORRECT  COATING</a:t>
            </a:r>
            <a:b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B000"/>
                </a:solidFill>
                <a:uLnTx/>
                <a:uFillTx/>
                <a:latin typeface="Barlow" panose="00000500000000000000" pitchFamily="2" charset="0"/>
              </a:rPr>
            </a:b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B000"/>
              </a:solidFill>
              <a:uLnTx/>
              <a:uFillTx/>
              <a:latin typeface="Barlow" panose="00000500000000000000" pitchFamily="2" charset="0"/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A74CC6E2-EAA3-4F2B-996D-1AC6018D235B}"/>
              </a:ext>
            </a:extLst>
          </p:cNvPr>
          <p:cNvSpPr txBox="1"/>
          <p:nvPr/>
        </p:nvSpPr>
        <p:spPr>
          <a:xfrm>
            <a:off x="5232797" y="1382369"/>
            <a:ext cx="2450463" cy="584502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en-US"/>
            </a:defPPr>
            <a:lvl1pPr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>
                <a:solidFill>
                  <a:srgbClr val="0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1400" b="1" i="0" u="none" strike="noStrike" kern="1200" cap="none" spc="0" normalizeH="0" baseline="0" noProof="0" dirty="0">
                <a:ln>
                  <a:noFill/>
                </a:ln>
                <a:solidFill>
                  <a:srgbClr val="FFB000"/>
                </a:solidFill>
                <a:uLnTx/>
                <a:uFillTx/>
                <a:latin typeface="Barlow" panose="00000500000000000000" pitchFamily="2" charset="0"/>
              </a:rPr>
              <a:t>BEHAVIOUR DURING SERVICE LIFE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B000"/>
              </a:solidFill>
              <a:uLnTx/>
              <a:uFillTx/>
              <a:latin typeface="Barlow" panose="00000500000000000000" pitchFamily="2" charset="0"/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B2E741B0-4E4D-4974-9E65-8B65E4925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8801" y="4886983"/>
            <a:ext cx="2216173" cy="821997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B000"/>
                </a:solidFill>
                <a:uLnTx/>
                <a:uFillTx/>
                <a:latin typeface="Barlow" panose="00000500000000000000" pitchFamily="2" charset="0"/>
                <a:ea typeface="Calibri" panose="020F0502020204030204" pitchFamily="34" charset="0"/>
                <a:cs typeface="Latha" panose="020B0604020202020204" pitchFamily="34" charset="0"/>
              </a:rPr>
              <a:t>ACCURATE DIMENSIONS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B000"/>
                </a:solidFill>
                <a:uLnTx/>
                <a:uFillTx/>
                <a:latin typeface="Barlow" panose="00000500000000000000" pitchFamily="2" charset="0"/>
                <a:ea typeface="Calibri" panose="020F0502020204030204" pitchFamily="34" charset="0"/>
                <a:cs typeface="Latha" panose="020B0604020202020204" pitchFamily="34" charset="0"/>
              </a:rPr>
              <a:t>TESTS DURING TREATMENT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B000"/>
              </a:solidFill>
              <a:uLnTx/>
              <a:uFillTx/>
              <a:latin typeface="Barlow" panose="00000500000000000000" pitchFamily="2" charset="0"/>
              <a:ea typeface="Calibri" panose="020F0502020204030204" pitchFamily="34" charset="0"/>
              <a:cs typeface="Latha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FFB000"/>
              </a:solidFill>
              <a:uLnTx/>
              <a:uFillTx/>
              <a:latin typeface="Barlow" panose="00000500000000000000" pitchFamily="2" charset="0"/>
              <a:ea typeface="Calibri" panose="020F0502020204030204" pitchFamily="34" charset="0"/>
              <a:cs typeface="Latha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B000"/>
                </a:solidFill>
                <a:uLnTx/>
                <a:uFillTx/>
                <a:latin typeface="Barlow" panose="00000500000000000000" pitchFamily="2" charset="0"/>
                <a:ea typeface="Calibri" panose="020F0502020204030204" pitchFamily="34" charset="0"/>
                <a:cs typeface="Latha" panose="020B0604020202020204" pitchFamily="34" charset="0"/>
              </a:rPr>
              <a:t> 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B000"/>
              </a:solidFill>
              <a:uLnTx/>
              <a:uFillTx/>
              <a:latin typeface="Barlow" panose="00000500000000000000" pitchFamily="2" charset="0"/>
              <a:ea typeface="Calibri" panose="020F0502020204030204" pitchFamily="34" charset="0"/>
              <a:cs typeface="Latha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D963F91-A54A-45D5-939D-C41D9FF25D53}"/>
              </a:ext>
            </a:extLst>
          </p:cNvPr>
          <p:cNvGrpSpPr/>
          <p:nvPr/>
        </p:nvGrpSpPr>
        <p:grpSpPr>
          <a:xfrm>
            <a:off x="6898694" y="1654241"/>
            <a:ext cx="3283897" cy="3257473"/>
            <a:chOff x="1473825" y="156555"/>
            <a:chExt cx="3272409" cy="3272409"/>
          </a:xfrm>
        </p:grpSpPr>
        <p:sp>
          <p:nvSpPr>
            <p:cNvPr id="6" name="Pie 25">
              <a:extLst>
                <a:ext uri="{FF2B5EF4-FFF2-40B4-BE49-F238E27FC236}">
                  <a16:creationId xmlns:a16="http://schemas.microsoft.com/office/drawing/2014/main" id="{E22ED377-7FF1-487D-85A6-8147A508D3B4}"/>
                </a:ext>
              </a:extLst>
            </p:cNvPr>
            <p:cNvSpPr/>
            <p:nvPr/>
          </p:nvSpPr>
          <p:spPr>
            <a:xfrm>
              <a:off x="1473825" y="156555"/>
              <a:ext cx="3272409" cy="3272409"/>
            </a:xfrm>
            <a:prstGeom prst="pie">
              <a:avLst>
                <a:gd name="adj1" fmla="val 16200000"/>
                <a:gd name="adj2" fmla="val 2052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Pie 4">
              <a:extLst>
                <a:ext uri="{FF2B5EF4-FFF2-40B4-BE49-F238E27FC236}">
                  <a16:creationId xmlns:a16="http://schemas.microsoft.com/office/drawing/2014/main" id="{E96A2FF5-A526-434B-BEB5-5A78B82A7ABB}"/>
                </a:ext>
              </a:extLst>
            </p:cNvPr>
            <p:cNvSpPr/>
            <p:nvPr/>
          </p:nvSpPr>
          <p:spPr>
            <a:xfrm>
              <a:off x="3346879" y="789099"/>
              <a:ext cx="1110281" cy="7596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t" anchorCtr="0">
              <a:noAutofit/>
            </a:bodyPr>
            <a:lstStyle/>
            <a:p>
              <a:pPr marL="0" marR="0" lvl="0" indent="0" algn="l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rlow" panose="00000500000000000000" pitchFamily="2" charset="0"/>
                </a:rPr>
                <a:t>Incoming Material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2F76044-8DAE-4E0B-A584-74AD9C1D1A8F}"/>
              </a:ext>
            </a:extLst>
          </p:cNvPr>
          <p:cNvGrpSpPr/>
          <p:nvPr/>
        </p:nvGrpSpPr>
        <p:grpSpPr>
          <a:xfrm>
            <a:off x="7069907" y="2168565"/>
            <a:ext cx="3272409" cy="3272409"/>
            <a:chOff x="1645038" y="685815"/>
            <a:chExt cx="3272409" cy="3272409"/>
          </a:xfrm>
        </p:grpSpPr>
        <p:sp>
          <p:nvSpPr>
            <p:cNvPr id="9" name="Pie 23">
              <a:extLst>
                <a:ext uri="{FF2B5EF4-FFF2-40B4-BE49-F238E27FC236}">
                  <a16:creationId xmlns:a16="http://schemas.microsoft.com/office/drawing/2014/main" id="{EFA57A79-D924-4A2C-AC7E-93F11EBFF629}"/>
                </a:ext>
              </a:extLst>
            </p:cNvPr>
            <p:cNvSpPr/>
            <p:nvPr/>
          </p:nvSpPr>
          <p:spPr>
            <a:xfrm>
              <a:off x="1645038" y="685815"/>
              <a:ext cx="3272409" cy="3272409"/>
            </a:xfrm>
            <a:prstGeom prst="pie">
              <a:avLst>
                <a:gd name="adj1" fmla="val 20520000"/>
                <a:gd name="adj2" fmla="val 32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Pie 6">
              <a:extLst>
                <a:ext uri="{FF2B5EF4-FFF2-40B4-BE49-F238E27FC236}">
                  <a16:creationId xmlns:a16="http://schemas.microsoft.com/office/drawing/2014/main" id="{67350B28-3AC1-4C30-9737-B079B2BC0B6A}"/>
                </a:ext>
              </a:extLst>
            </p:cNvPr>
            <p:cNvSpPr/>
            <p:nvPr/>
          </p:nvSpPr>
          <p:spPr>
            <a:xfrm>
              <a:off x="3783791" y="2478910"/>
              <a:ext cx="973931" cy="8219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t" anchorCtr="0">
              <a:noAutofit/>
            </a:bodyPr>
            <a:lstStyle/>
            <a:p>
              <a:pPr marL="0" marR="0" lvl="0" indent="0" algn="l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rlow" panose="00000500000000000000" pitchFamily="2" charset="0"/>
                </a:rPr>
                <a:t>Production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056678-D869-41E7-AC94-C80F8BA26437}"/>
              </a:ext>
            </a:extLst>
          </p:cNvPr>
          <p:cNvGrpSpPr/>
          <p:nvPr/>
        </p:nvGrpSpPr>
        <p:grpSpPr>
          <a:xfrm>
            <a:off x="6660332" y="2416221"/>
            <a:ext cx="3272409" cy="3272409"/>
            <a:chOff x="1235463" y="933471"/>
            <a:chExt cx="3272409" cy="3272409"/>
          </a:xfrm>
        </p:grpSpPr>
        <p:sp>
          <p:nvSpPr>
            <p:cNvPr id="12" name="Pie 21">
              <a:extLst>
                <a:ext uri="{FF2B5EF4-FFF2-40B4-BE49-F238E27FC236}">
                  <a16:creationId xmlns:a16="http://schemas.microsoft.com/office/drawing/2014/main" id="{0E7F7407-71B0-4F74-83D4-9AA5FDB90E60}"/>
                </a:ext>
              </a:extLst>
            </p:cNvPr>
            <p:cNvSpPr/>
            <p:nvPr/>
          </p:nvSpPr>
          <p:spPr>
            <a:xfrm>
              <a:off x="1235463" y="933471"/>
              <a:ext cx="3272409" cy="3272409"/>
            </a:xfrm>
            <a:prstGeom prst="pie">
              <a:avLst>
                <a:gd name="adj1" fmla="val 3240000"/>
                <a:gd name="adj2" fmla="val 756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Pie 8">
              <a:extLst>
                <a:ext uri="{FF2B5EF4-FFF2-40B4-BE49-F238E27FC236}">
                  <a16:creationId xmlns:a16="http://schemas.microsoft.com/office/drawing/2014/main" id="{2F0829A2-7AD4-442B-A4AF-FDBF8EA55D5A}"/>
                </a:ext>
              </a:extLst>
            </p:cNvPr>
            <p:cNvSpPr/>
            <p:nvPr/>
          </p:nvSpPr>
          <p:spPr>
            <a:xfrm>
              <a:off x="2366222" y="3431465"/>
              <a:ext cx="1168717" cy="7012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t" anchorCtr="0">
              <a:noAutofit/>
            </a:bodyPr>
            <a:lstStyle/>
            <a:p>
              <a:pPr marL="0" marR="0" lvl="0" indent="0" algn="l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rlow" panose="00000500000000000000" pitchFamily="2" charset="0"/>
                </a:rPr>
                <a:t>Finishing Line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5CD67E4-8E6E-49AE-8E67-3EF80304D174}"/>
              </a:ext>
            </a:extLst>
          </p:cNvPr>
          <p:cNvGrpSpPr/>
          <p:nvPr/>
        </p:nvGrpSpPr>
        <p:grpSpPr>
          <a:xfrm>
            <a:off x="6165020" y="2168565"/>
            <a:ext cx="3272409" cy="3272409"/>
            <a:chOff x="740151" y="685815"/>
            <a:chExt cx="3272409" cy="3272409"/>
          </a:xfrm>
        </p:grpSpPr>
        <p:sp>
          <p:nvSpPr>
            <p:cNvPr id="15" name="Pie 19">
              <a:extLst>
                <a:ext uri="{FF2B5EF4-FFF2-40B4-BE49-F238E27FC236}">
                  <a16:creationId xmlns:a16="http://schemas.microsoft.com/office/drawing/2014/main" id="{D4853E3A-0845-43C0-9698-182AA00B71E7}"/>
                </a:ext>
              </a:extLst>
            </p:cNvPr>
            <p:cNvSpPr/>
            <p:nvPr/>
          </p:nvSpPr>
          <p:spPr>
            <a:xfrm>
              <a:off x="740151" y="685815"/>
              <a:ext cx="3272409" cy="3272409"/>
            </a:xfrm>
            <a:prstGeom prst="pie">
              <a:avLst>
                <a:gd name="adj1" fmla="val 7560000"/>
                <a:gd name="adj2" fmla="val 1188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Pie 10">
              <a:extLst>
                <a:ext uri="{FF2B5EF4-FFF2-40B4-BE49-F238E27FC236}">
                  <a16:creationId xmlns:a16="http://schemas.microsoft.com/office/drawing/2014/main" id="{DE58060F-B42F-47B3-9C25-73CF90D9658E}"/>
                </a:ext>
              </a:extLst>
            </p:cNvPr>
            <p:cNvSpPr/>
            <p:nvPr/>
          </p:nvSpPr>
          <p:spPr>
            <a:xfrm>
              <a:off x="1003861" y="2463518"/>
              <a:ext cx="973931" cy="8219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t" anchorCtr="0">
              <a:noAutofit/>
            </a:bodyPr>
            <a:lstStyle/>
            <a:p>
              <a:pPr marL="0" marR="0" lvl="0" indent="0" algn="l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rlow" panose="00000500000000000000" pitchFamily="2" charset="0"/>
                </a:rPr>
                <a:t>Delivery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E289FEE-4DFD-4A3A-A641-22838195F53C}"/>
              </a:ext>
            </a:extLst>
          </p:cNvPr>
          <p:cNvGrpSpPr/>
          <p:nvPr/>
        </p:nvGrpSpPr>
        <p:grpSpPr>
          <a:xfrm>
            <a:off x="6298404" y="1654241"/>
            <a:ext cx="3272409" cy="3272409"/>
            <a:chOff x="873535" y="171491"/>
            <a:chExt cx="3272409" cy="3272409"/>
          </a:xfrm>
        </p:grpSpPr>
        <p:sp>
          <p:nvSpPr>
            <p:cNvPr id="18" name="Pie 17">
              <a:extLst>
                <a:ext uri="{FF2B5EF4-FFF2-40B4-BE49-F238E27FC236}">
                  <a16:creationId xmlns:a16="http://schemas.microsoft.com/office/drawing/2014/main" id="{A1957001-D2C3-4ECA-B9FC-74A3A6E17124}"/>
                </a:ext>
              </a:extLst>
            </p:cNvPr>
            <p:cNvSpPr/>
            <p:nvPr/>
          </p:nvSpPr>
          <p:spPr>
            <a:xfrm>
              <a:off x="873535" y="171491"/>
              <a:ext cx="3272409" cy="3272409"/>
            </a:xfrm>
            <a:prstGeom prst="pie">
              <a:avLst>
                <a:gd name="adj1" fmla="val 11880000"/>
                <a:gd name="adj2" fmla="val 162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Pie 12">
              <a:extLst>
                <a:ext uri="{FF2B5EF4-FFF2-40B4-BE49-F238E27FC236}">
                  <a16:creationId xmlns:a16="http://schemas.microsoft.com/office/drawing/2014/main" id="{F4470CA7-F0F4-4A46-A6F3-A5B1EF49C73B}"/>
                </a:ext>
              </a:extLst>
            </p:cNvPr>
            <p:cNvSpPr/>
            <p:nvPr/>
          </p:nvSpPr>
          <p:spPr>
            <a:xfrm>
              <a:off x="1354279" y="828738"/>
              <a:ext cx="1269791" cy="7596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t" anchorCtr="0">
              <a:noAutofit/>
            </a:bodyPr>
            <a:lstStyle/>
            <a:p>
              <a:pPr marL="0" marR="0" lvl="0" indent="0" algn="l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rlow" panose="00000500000000000000" pitchFamily="2" charset="0"/>
                </a:rPr>
                <a:t>Service life Performance</a:t>
              </a:r>
            </a:p>
          </p:txBody>
        </p:sp>
      </p:grpSp>
      <p:sp>
        <p:nvSpPr>
          <p:cNvPr id="21" name="Text Box 2">
            <a:extLst>
              <a:ext uri="{FF2B5EF4-FFF2-40B4-BE49-F238E27FC236}">
                <a16:creationId xmlns:a16="http://schemas.microsoft.com/office/drawing/2014/main" id="{2719B483-FFCB-4C5D-9C6C-674CA8C0A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4631" y="4905197"/>
            <a:ext cx="1652318" cy="394282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en-US"/>
            </a:defPPr>
            <a:lvl1pPr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>
                <a:solidFill>
                  <a:srgbClr val="0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defRPr>
            </a:lvl1pPr>
          </a:lstStyle>
          <a:p>
            <a:pPr marL="285750" marR="0" lvl="0" indent="-28575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1" i="0" strike="noStrike" kern="1200" cap="none" spc="0" normalizeH="0" baseline="0" noProof="0" dirty="0">
                <a:ln>
                  <a:noFill/>
                </a:ln>
                <a:solidFill>
                  <a:srgbClr val="FFB000"/>
                </a:solidFill>
                <a:uLnTx/>
                <a:uFillTx/>
                <a:latin typeface="Barlow" panose="00000500000000000000" pitchFamily="2" charset="0"/>
              </a:rPr>
              <a:t>CONSIGNMENT</a:t>
            </a:r>
            <a:br>
              <a:rPr kumimoji="0" lang="en-GB" sz="1400" b="1" i="0" strike="noStrike" kern="1200" cap="none" spc="0" normalizeH="0" baseline="0" noProof="0" dirty="0">
                <a:ln>
                  <a:noFill/>
                </a:ln>
                <a:solidFill>
                  <a:srgbClr val="FFB000"/>
                </a:solidFill>
                <a:uLnTx/>
                <a:uFillTx/>
                <a:latin typeface="Barlow" panose="00000500000000000000" pitchFamily="2" charset="0"/>
              </a:rPr>
            </a:br>
            <a:endParaRPr kumimoji="0" lang="en-US" sz="1400" b="1" i="0" strike="noStrike" kern="1200" cap="none" spc="0" normalizeH="0" baseline="0" noProof="0" dirty="0">
              <a:ln>
                <a:noFill/>
              </a:ln>
              <a:solidFill>
                <a:srgbClr val="FFB000"/>
              </a:solidFill>
              <a:uLnTx/>
              <a:uFillTx/>
              <a:latin typeface="Barlow" panose="000005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76E32C-AC01-40E4-A485-8268813F93E5}"/>
              </a:ext>
            </a:extLst>
          </p:cNvPr>
          <p:cNvSpPr txBox="1"/>
          <p:nvPr/>
        </p:nvSpPr>
        <p:spPr>
          <a:xfrm>
            <a:off x="956697" y="3006303"/>
            <a:ext cx="245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" panose="000005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CD9AB3-2470-4BA4-AA8D-A595763B509B}"/>
              </a:ext>
            </a:extLst>
          </p:cNvPr>
          <p:cNvSpPr txBox="1"/>
          <p:nvPr/>
        </p:nvSpPr>
        <p:spPr>
          <a:xfrm>
            <a:off x="956697" y="2885214"/>
            <a:ext cx="2450462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Barlow" panose="00000500000000000000" pitchFamily="2" charset="0"/>
              </a:rPr>
              <a:t>Incoming Material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8209B1-CF4C-4C45-8D5D-AE871BBB5EFA}"/>
              </a:ext>
            </a:extLst>
          </p:cNvPr>
          <p:cNvSpPr txBox="1"/>
          <p:nvPr/>
        </p:nvSpPr>
        <p:spPr>
          <a:xfrm>
            <a:off x="956697" y="3310804"/>
            <a:ext cx="2450462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Barlow" panose="00000500000000000000" pitchFamily="2" charset="0"/>
              </a:rPr>
              <a:t>Primary Sawing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9963C1-A92F-40A4-930D-54CE0919B079}"/>
              </a:ext>
            </a:extLst>
          </p:cNvPr>
          <p:cNvSpPr txBox="1"/>
          <p:nvPr/>
        </p:nvSpPr>
        <p:spPr>
          <a:xfrm>
            <a:off x="956697" y="3731423"/>
            <a:ext cx="2450462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Barlow" panose="00000500000000000000" pitchFamily="2" charset="0"/>
              </a:rPr>
              <a:t>Pressure Impregnation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2AF3FC-9EFC-42E7-B725-1E41AD78BE15}"/>
              </a:ext>
            </a:extLst>
          </p:cNvPr>
          <p:cNvSpPr txBox="1"/>
          <p:nvPr/>
        </p:nvSpPr>
        <p:spPr>
          <a:xfrm>
            <a:off x="956697" y="4194460"/>
            <a:ext cx="2450462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Barlow" panose="00000500000000000000" pitchFamily="2" charset="0"/>
              </a:rPr>
              <a:t>Kiln Drying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C7ADC2-DB84-4010-B441-2A5F0A29C4EC}"/>
              </a:ext>
            </a:extLst>
          </p:cNvPr>
          <p:cNvSpPr txBox="1"/>
          <p:nvPr/>
        </p:nvSpPr>
        <p:spPr>
          <a:xfrm>
            <a:off x="956697" y="4644802"/>
            <a:ext cx="2450462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Barlow" panose="00000500000000000000" pitchFamily="2" charset="0"/>
              </a:rPr>
              <a:t>Ripping &amp; Planning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AD33C17-BC90-4484-9AA9-FC4E27A1FB58}"/>
              </a:ext>
            </a:extLst>
          </p:cNvPr>
          <p:cNvSpPr txBox="1"/>
          <p:nvPr/>
        </p:nvSpPr>
        <p:spPr>
          <a:xfrm>
            <a:off x="956697" y="5732938"/>
            <a:ext cx="2450462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Barlow" panose="00000500000000000000" pitchFamily="2" charset="0"/>
              </a:rPr>
              <a:t>Sanding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46FAEDB-6B8D-41AB-A974-7BBD2C4880C8}"/>
              </a:ext>
            </a:extLst>
          </p:cNvPr>
          <p:cNvSpPr txBox="1"/>
          <p:nvPr/>
        </p:nvSpPr>
        <p:spPr>
          <a:xfrm>
            <a:off x="948919" y="6242207"/>
            <a:ext cx="2450462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Barlow" panose="00000500000000000000" pitchFamily="2" charset="0"/>
              </a:rPr>
              <a:t>UV coating line</a:t>
            </a:r>
          </a:p>
        </p:txBody>
      </p:sp>
      <p:sp>
        <p:nvSpPr>
          <p:cNvPr id="30" name="Down Arrow 45">
            <a:extLst>
              <a:ext uri="{FF2B5EF4-FFF2-40B4-BE49-F238E27FC236}">
                <a16:creationId xmlns:a16="http://schemas.microsoft.com/office/drawing/2014/main" id="{99AE1914-F9FA-4856-8E94-DBB8F03B02B8}"/>
              </a:ext>
            </a:extLst>
          </p:cNvPr>
          <p:cNvSpPr/>
          <p:nvPr/>
        </p:nvSpPr>
        <p:spPr>
          <a:xfrm>
            <a:off x="250267" y="2885214"/>
            <a:ext cx="626567" cy="3696658"/>
          </a:xfrm>
          <a:prstGeom prst="downArrow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B000"/>
              </a:solidFill>
              <a:effectLst/>
              <a:uLnTx/>
              <a:uFillTx/>
              <a:latin typeface="Barlow" panose="00000500000000000000" pitchFamily="2" charset="0"/>
            </a:endParaRPr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49392B55-89A4-472C-AB58-78000106D7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6330810"/>
              </p:ext>
            </p:extLst>
          </p:nvPr>
        </p:nvGraphicFramePr>
        <p:xfrm>
          <a:off x="3620287" y="2885214"/>
          <a:ext cx="1112118" cy="3618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2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4745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Barlow" panose="00000500000000000000" pitchFamily="2" charset="0"/>
                        </a:rPr>
                        <a:t>QA 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4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Barlow" panose="00000500000000000000" pitchFamily="2" charset="0"/>
                        </a:rPr>
                        <a:t>QA 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902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Barlow" panose="00000500000000000000" pitchFamily="2" charset="0"/>
                        </a:rPr>
                        <a:t>QA 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114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Barlow" panose="00000500000000000000" pitchFamily="2" charset="0"/>
                        </a:rPr>
                        <a:t>QA 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787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Barlow" panose="00000500000000000000" pitchFamily="2" charset="0"/>
                        </a:rPr>
                        <a:t>QA 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227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Barlow" panose="00000500000000000000" pitchFamily="2" charset="0"/>
                        </a:rPr>
                        <a:t>QA 6,7,8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51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Barlow" panose="00000500000000000000" pitchFamily="2" charset="0"/>
                        </a:rPr>
                        <a:t>QA 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62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Barlow" panose="00000500000000000000" pitchFamily="2" charset="0"/>
                        </a:rPr>
                        <a:t>QA 10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46CD281B-A5DD-48B8-A119-807A03D4A1BD}"/>
              </a:ext>
            </a:extLst>
          </p:cNvPr>
          <p:cNvSpPr txBox="1"/>
          <p:nvPr/>
        </p:nvSpPr>
        <p:spPr>
          <a:xfrm>
            <a:off x="956697" y="5167538"/>
            <a:ext cx="2450462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Barlow" panose="00000500000000000000" pitchFamily="2" charset="0"/>
              </a:rPr>
              <a:t>Tongue &amp; Grooving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3E55C5F-3AF8-498D-96BF-5B94B04D7FC8}"/>
              </a:ext>
            </a:extLst>
          </p:cNvPr>
          <p:cNvSpPr txBox="1"/>
          <p:nvPr/>
        </p:nvSpPr>
        <p:spPr>
          <a:xfrm>
            <a:off x="916528" y="2001434"/>
            <a:ext cx="2450462" cy="369332"/>
          </a:xfrm>
          <a:prstGeom prst="rect">
            <a:avLst/>
          </a:prstGeom>
          <a:solidFill>
            <a:srgbClr val="FFB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</a:rPr>
              <a:t>Production Process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1407F9F-3D02-44D9-9783-D1F14BD9CB7E}"/>
              </a:ext>
            </a:extLst>
          </p:cNvPr>
          <p:cNvSpPr txBox="1"/>
          <p:nvPr/>
        </p:nvSpPr>
        <p:spPr>
          <a:xfrm>
            <a:off x="3575158" y="1792856"/>
            <a:ext cx="1377632" cy="923330"/>
          </a:xfrm>
          <a:prstGeom prst="rect">
            <a:avLst/>
          </a:prstGeom>
          <a:solidFill>
            <a:srgbClr val="FFB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</a:rPr>
              <a:t>Quality Assurance Points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AB09D61-3610-41DB-8304-A23463D78223}"/>
              </a:ext>
            </a:extLst>
          </p:cNvPr>
          <p:cNvSpPr txBox="1"/>
          <p:nvPr/>
        </p:nvSpPr>
        <p:spPr>
          <a:xfrm>
            <a:off x="300921" y="444971"/>
            <a:ext cx="473050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tabLst/>
              <a:defRPr/>
            </a:pPr>
            <a:r>
              <a:rPr kumimoji="0" lang="en-MY" sz="3600" b="1" i="0" u="none" strike="noStrike" kern="0" cap="none" spc="0" normalizeH="0" baseline="0" noProof="0" dirty="0">
                <a:ln>
                  <a:noFill/>
                </a:ln>
                <a:solidFill>
                  <a:srgbClr val="FFB000"/>
                </a:solidFill>
                <a:effectLst/>
                <a:uLnTx/>
                <a:uFillTx/>
                <a:latin typeface="Barlow"/>
                <a:ea typeface="+mn-ea"/>
                <a:cs typeface="+mn-cs"/>
                <a:sym typeface="Barlow"/>
              </a:rPr>
              <a:t>10 STAGES OF QUALITY ASSURANCE</a:t>
            </a:r>
          </a:p>
        </p:txBody>
      </p:sp>
    </p:spTree>
    <p:extLst>
      <p:ext uri="{BB962C8B-B14F-4D97-AF65-F5344CB8AC3E}">
        <p14:creationId xmlns:p14="http://schemas.microsoft.com/office/powerpoint/2010/main" val="393768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t="-10000" b="-10000"/>
          </a:stretch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>
            <a:spLocks noGrp="1"/>
          </p:cNvSpPr>
          <p:nvPr>
            <p:ph type="sldNum" idx="12"/>
          </p:nvPr>
        </p:nvSpPr>
        <p:spPr>
          <a:xfrm>
            <a:off x="11667200" y="5808300"/>
            <a:ext cx="5248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/>
                <a:sym typeface="Barlow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22</a:t>
            </a:fld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low"/>
              <a:sym typeface="Barlow"/>
            </a:endParaRPr>
          </a:p>
        </p:txBody>
      </p:sp>
      <p:sp>
        <p:nvSpPr>
          <p:cNvPr id="31" name="Google Shape;141;p20">
            <a:extLst>
              <a:ext uri="{FF2B5EF4-FFF2-40B4-BE49-F238E27FC236}">
                <a16:creationId xmlns:a16="http://schemas.microsoft.com/office/drawing/2014/main" id="{B0DFD009-60CF-40B1-B6EC-5888527B319E}"/>
              </a:ext>
            </a:extLst>
          </p:cNvPr>
          <p:cNvSpPr txBox="1">
            <a:spLocks/>
          </p:cNvSpPr>
          <p:nvPr/>
        </p:nvSpPr>
        <p:spPr>
          <a:xfrm>
            <a:off x="1868566" y="612060"/>
            <a:ext cx="4523356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tabLst/>
              <a:defRPr/>
            </a:pPr>
            <a:r>
              <a:rPr kumimoji="0" lang="en-MY" sz="4400" b="1" i="0" u="none" strike="noStrike" kern="0" cap="none" spc="0" normalizeH="0" baseline="0" noProof="0" dirty="0">
                <a:ln>
                  <a:noFill/>
                </a:ln>
                <a:solidFill>
                  <a:srgbClr val="FFB000"/>
                </a:solidFill>
                <a:effectLst/>
                <a:uLnTx/>
                <a:uFillTx/>
                <a:latin typeface="Barlow"/>
                <a:sym typeface="Barlow"/>
              </a:rPr>
              <a:t>INTERNATIONAL TESTED PARAMETERS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238B55-D0AF-4EA0-A762-347DD2D2408A}"/>
              </a:ext>
            </a:extLst>
          </p:cNvPr>
          <p:cNvSpPr/>
          <p:nvPr/>
        </p:nvSpPr>
        <p:spPr>
          <a:xfrm>
            <a:off x="1868567" y="2287502"/>
            <a:ext cx="3937717" cy="4447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MOISTURE TESTS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DEPTH OF PENETRATION OF PRESERVATIVES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ABRASION RESISTANCE 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AS 1580.408.2.2006</a:t>
            </a:r>
          </a:p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SCRATCH RESISTANCE – DOUBLE RUB TEST &amp; STEEL WOOL RUB TEST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ASTM D7835</a:t>
            </a:r>
          </a:p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ADHESION – CROSS HATCH ADHESION TEST </a:t>
            </a:r>
            <a:b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Minimum pass classification AS 1580.408.4-2004</a:t>
            </a:r>
          </a:p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COATING COVERAGE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A&amp;I SPECIFICATION 13386</a:t>
            </a:r>
          </a:p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MEASUREMENT OF GLOSS &amp; MATT LEVELS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QUALITATIVE CHECKS FOR SERVICE 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86FAD3B-6F45-4859-A103-8880D03A3D13}"/>
              </a:ext>
            </a:extLst>
          </p:cNvPr>
          <p:cNvSpPr/>
          <p:nvPr/>
        </p:nvSpPr>
        <p:spPr>
          <a:xfrm>
            <a:off x="7269795" y="504534"/>
            <a:ext cx="1764879" cy="1599822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571D4EA-149E-4AD5-B483-C43CCF07C186}"/>
              </a:ext>
            </a:extLst>
          </p:cNvPr>
          <p:cNvSpPr/>
          <p:nvPr/>
        </p:nvSpPr>
        <p:spPr>
          <a:xfrm>
            <a:off x="7833488" y="4587999"/>
            <a:ext cx="1842805" cy="1884358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AE42C09-8CA4-497D-B846-FE2BEAC7543A}"/>
              </a:ext>
            </a:extLst>
          </p:cNvPr>
          <p:cNvSpPr/>
          <p:nvPr/>
        </p:nvSpPr>
        <p:spPr>
          <a:xfrm>
            <a:off x="8980918" y="2316982"/>
            <a:ext cx="1842805" cy="1884359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9733E02-7952-43E9-AFA7-60654804A97D}"/>
              </a:ext>
            </a:extLst>
          </p:cNvPr>
          <p:cNvSpPr/>
          <p:nvPr/>
        </p:nvSpPr>
        <p:spPr>
          <a:xfrm>
            <a:off x="6292835" y="2268355"/>
            <a:ext cx="1842805" cy="1884357"/>
          </a:xfrm>
          <a:prstGeom prst="ellips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2773607-C58A-4CFC-B1DC-A982093FC486}"/>
              </a:ext>
            </a:extLst>
          </p:cNvPr>
          <p:cNvSpPr/>
          <p:nvPr/>
        </p:nvSpPr>
        <p:spPr>
          <a:xfrm>
            <a:off x="5832859" y="4355596"/>
            <a:ext cx="1764879" cy="1730103"/>
          </a:xfrm>
          <a:prstGeom prst="ellipse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70E2644-F4DE-4E7C-9C1F-20433FB66376}"/>
              </a:ext>
            </a:extLst>
          </p:cNvPr>
          <p:cNvSpPr/>
          <p:nvPr/>
        </p:nvSpPr>
        <p:spPr>
          <a:xfrm>
            <a:off x="9902321" y="504534"/>
            <a:ext cx="1764879" cy="1599823"/>
          </a:xfrm>
          <a:prstGeom prst="ellipse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4541D40-2A74-4F80-AA3B-B3CE56B4C289}"/>
              </a:ext>
            </a:extLst>
          </p:cNvPr>
          <p:cNvSpPr/>
          <p:nvPr/>
        </p:nvSpPr>
        <p:spPr>
          <a:xfrm>
            <a:off x="10012744" y="4201341"/>
            <a:ext cx="1842805" cy="1884358"/>
          </a:xfrm>
          <a:prstGeom prst="ellipse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56991A8-4549-479E-9B40-32BFCD91BD37}"/>
              </a:ext>
            </a:extLst>
          </p:cNvPr>
          <p:cNvSpPr txBox="1"/>
          <p:nvPr/>
        </p:nvSpPr>
        <p:spPr>
          <a:xfrm>
            <a:off x="6021634" y="4355596"/>
            <a:ext cx="261957" cy="369332"/>
          </a:xfrm>
          <a:prstGeom prst="rect">
            <a:avLst/>
          </a:prstGeom>
          <a:solidFill>
            <a:srgbClr val="FFC000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A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A4007B-96D4-47C8-AF23-32CB4FB15271}"/>
              </a:ext>
            </a:extLst>
          </p:cNvPr>
          <p:cNvSpPr txBox="1"/>
          <p:nvPr/>
        </p:nvSpPr>
        <p:spPr>
          <a:xfrm>
            <a:off x="10302675" y="4147601"/>
            <a:ext cx="261957" cy="369332"/>
          </a:xfrm>
          <a:prstGeom prst="rect">
            <a:avLst/>
          </a:prstGeom>
          <a:solidFill>
            <a:srgbClr val="FFC000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B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C4F010-DEC9-40F4-A8AC-36CB0BB60B54}"/>
              </a:ext>
            </a:extLst>
          </p:cNvPr>
          <p:cNvSpPr txBox="1"/>
          <p:nvPr/>
        </p:nvSpPr>
        <p:spPr>
          <a:xfrm>
            <a:off x="7269795" y="621445"/>
            <a:ext cx="261957" cy="369332"/>
          </a:xfrm>
          <a:prstGeom prst="rect">
            <a:avLst/>
          </a:prstGeom>
          <a:solidFill>
            <a:srgbClr val="FFC000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C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B6E65CC-FF86-48B5-9287-72B2308EA132}"/>
              </a:ext>
            </a:extLst>
          </p:cNvPr>
          <p:cNvSpPr txBox="1"/>
          <p:nvPr/>
        </p:nvSpPr>
        <p:spPr>
          <a:xfrm>
            <a:off x="10030484" y="513517"/>
            <a:ext cx="261957" cy="369332"/>
          </a:xfrm>
          <a:prstGeom prst="rect">
            <a:avLst/>
          </a:prstGeom>
          <a:solidFill>
            <a:srgbClr val="FFC000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D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5183437-96E6-4016-8D39-EB0D6D47594D}"/>
              </a:ext>
            </a:extLst>
          </p:cNvPr>
          <p:cNvSpPr txBox="1"/>
          <p:nvPr/>
        </p:nvSpPr>
        <p:spPr>
          <a:xfrm>
            <a:off x="6488225" y="2256131"/>
            <a:ext cx="261957" cy="369332"/>
          </a:xfrm>
          <a:prstGeom prst="rect">
            <a:avLst/>
          </a:prstGeom>
          <a:solidFill>
            <a:srgbClr val="FFC000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F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934D514-5B75-42C3-8559-54B76BD7016B}"/>
              </a:ext>
            </a:extLst>
          </p:cNvPr>
          <p:cNvSpPr txBox="1"/>
          <p:nvPr/>
        </p:nvSpPr>
        <p:spPr>
          <a:xfrm>
            <a:off x="7998512" y="4774188"/>
            <a:ext cx="261957" cy="369332"/>
          </a:xfrm>
          <a:prstGeom prst="rect">
            <a:avLst/>
          </a:prstGeom>
          <a:solidFill>
            <a:srgbClr val="FFC000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H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2BCC6E6-5345-44C2-B784-CC7454CC48F7}"/>
              </a:ext>
            </a:extLst>
          </p:cNvPr>
          <p:cNvSpPr txBox="1"/>
          <p:nvPr/>
        </p:nvSpPr>
        <p:spPr>
          <a:xfrm>
            <a:off x="9139870" y="2376803"/>
            <a:ext cx="261957" cy="369332"/>
          </a:xfrm>
          <a:prstGeom prst="rect">
            <a:avLst/>
          </a:prstGeom>
          <a:solidFill>
            <a:srgbClr val="FFC000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E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8F1CBFE-D628-495C-9070-149CAAD006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1" y="6293754"/>
            <a:ext cx="1651509" cy="50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00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t="-30000" r="44000" b="-46000"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16;p17">
            <a:extLst>
              <a:ext uri="{FF2B5EF4-FFF2-40B4-BE49-F238E27FC236}">
                <a16:creationId xmlns:a16="http://schemas.microsoft.com/office/drawing/2014/main" id="{B4D8CA23-A1AF-4C5D-B563-BD6D447FC37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892095" y="2929685"/>
            <a:ext cx="7995104" cy="121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dirty="0"/>
              <a:t>FLOORING INSTALLATION TECHNIQUE</a:t>
            </a:r>
            <a:endParaRPr dirty="0"/>
          </a:p>
        </p:txBody>
      </p:sp>
      <p:sp>
        <p:nvSpPr>
          <p:cNvPr id="8" name="Google Shape;116;p17">
            <a:extLst>
              <a:ext uri="{FF2B5EF4-FFF2-40B4-BE49-F238E27FC236}">
                <a16:creationId xmlns:a16="http://schemas.microsoft.com/office/drawing/2014/main" id="{105C5050-EDE6-4842-BFB7-BC00BE25C863}"/>
              </a:ext>
            </a:extLst>
          </p:cNvPr>
          <p:cNvSpPr txBox="1">
            <a:spLocks/>
          </p:cNvSpPr>
          <p:nvPr/>
        </p:nvSpPr>
        <p:spPr>
          <a:xfrm>
            <a:off x="3336924" y="2211228"/>
            <a:ext cx="7995104" cy="12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Barlow"/>
              <a:buNone/>
              <a:tabLst/>
              <a:defRPr/>
            </a:pPr>
            <a:r>
              <a:rPr kumimoji="0" lang="en-MY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/>
                <a:sym typeface="Barlow"/>
              </a:rPr>
              <a:t>5.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0E7643-521C-4318-8ADA-2856019FFC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1" y="6293754"/>
            <a:ext cx="1651509" cy="50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2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11000" t="-17000" r="49000" b="-1000"/>
          </a:stretch>
        </a:blip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8729C11-BB13-496D-949E-B823B24B7E49}"/>
              </a:ext>
            </a:extLst>
          </p:cNvPr>
          <p:cNvSpPr/>
          <p:nvPr/>
        </p:nvSpPr>
        <p:spPr>
          <a:xfrm>
            <a:off x="4615543" y="5617029"/>
            <a:ext cx="961399" cy="478971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85" name="Google Shape;185;p23"/>
          <p:cNvSpPr txBox="1">
            <a:spLocks noGrp="1"/>
          </p:cNvSpPr>
          <p:nvPr>
            <p:ph type="title"/>
          </p:nvPr>
        </p:nvSpPr>
        <p:spPr>
          <a:xfrm>
            <a:off x="5977465" y="524633"/>
            <a:ext cx="4614400" cy="1075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UNIQUE INSTALLATION SYSTEM</a:t>
            </a:r>
            <a:endParaRPr dirty="0"/>
          </a:p>
        </p:txBody>
      </p:sp>
      <p:sp>
        <p:nvSpPr>
          <p:cNvPr id="187" name="Google Shape;187;p23"/>
          <p:cNvSpPr txBox="1">
            <a:spLocks noGrp="1"/>
          </p:cNvSpPr>
          <p:nvPr>
            <p:ph type="sldNum" idx="12"/>
          </p:nvPr>
        </p:nvSpPr>
        <p:spPr>
          <a:xfrm>
            <a:off x="11667200" y="5808300"/>
            <a:ext cx="5248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24</a:t>
            </a:fld>
            <a:endParaRPr kern="0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3B6131-4148-47AE-859A-FA83EAFFFAB1}"/>
              </a:ext>
            </a:extLst>
          </p:cNvPr>
          <p:cNvSpPr/>
          <p:nvPr/>
        </p:nvSpPr>
        <p:spPr>
          <a:xfrm>
            <a:off x="5576942" y="1839562"/>
            <a:ext cx="5994573" cy="4493538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rlow" panose="00000500000000000000" pitchFamily="2" charset="0"/>
              </a:rPr>
              <a:t>50% to 70% faster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rlow" panose="00000500000000000000" pitchFamily="2" charset="0"/>
              </a:rPr>
              <a:t>Can be installed on any flat, clean stable surface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rlow" panose="00000500000000000000" pitchFamily="2" charset="0"/>
              </a:rPr>
              <a:t>Cushion feeling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rlow" panose="00000500000000000000" pitchFamily="2" charset="0"/>
              </a:rPr>
              <a:t>Superior comfort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rlow" panose="00000500000000000000" pitchFamily="2" charset="0"/>
              </a:rPr>
              <a:t>Reduced impact noise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rlow" panose="00000500000000000000" pitchFamily="2" charset="0"/>
              </a:rPr>
              <a:t>Only tools - utility knife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rlow" panose="00000500000000000000" pitchFamily="2" charset="0"/>
              </a:rPr>
              <a:t>No messy glues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rlow" panose="00000500000000000000" pitchFamily="2" charset="0"/>
              </a:rPr>
              <a:t>Serviceable as installed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rlow" panose="00000500000000000000" pitchFamily="2" charset="0"/>
              </a:rPr>
              <a:t>Free of volatile materials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rlow" panose="00000500000000000000" pitchFamily="2" charset="0"/>
              </a:rPr>
              <a:t>Odor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rlow" panose="00000500000000000000" pitchFamily="2" charset="0"/>
              </a:rPr>
              <a:t> free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rlow" panose="00000500000000000000" pitchFamily="2" charset="0"/>
              </a:rPr>
              <a:t>Long shelf life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rlow" panose="00000500000000000000" pitchFamily="2" charset="0"/>
              </a:rPr>
              <a:t>Worldwide Patent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arlow" panose="000005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301D71-6A78-4791-833A-A2FA9F0A7F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1" y="6293754"/>
            <a:ext cx="1651509" cy="5015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6">
            <a:extLst>
              <a:ext uri="{FF2B5EF4-FFF2-40B4-BE49-F238E27FC236}">
                <a16:creationId xmlns:a16="http://schemas.microsoft.com/office/drawing/2014/main" id="{9D2897DD-31AA-4BE3-AF6B-F9A3459694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" r="81996" b="12580"/>
          <a:stretch/>
        </p:blipFill>
        <p:spPr>
          <a:xfrm flipH="1">
            <a:off x="-1" y="0"/>
            <a:ext cx="183248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E4EA97-9126-4946-AE1E-30CF8FB4D32D}"/>
              </a:ext>
            </a:extLst>
          </p:cNvPr>
          <p:cNvSpPr txBox="1"/>
          <p:nvPr/>
        </p:nvSpPr>
        <p:spPr>
          <a:xfrm>
            <a:off x="6603242" y="1609819"/>
            <a:ext cx="86961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sv-SE" altLang="zh-CN" sz="4000" b="1" dirty="0">
                <a:solidFill>
                  <a:srgbClr val="C86400"/>
                </a:solidFill>
                <a:latin typeface="Barlow" panose="00000500000000000000" pitchFamily="2" charset="0"/>
              </a:rPr>
              <a:t>DO IT YOURSELF</a:t>
            </a:r>
            <a:endParaRPr lang="sv-SE" altLang="zh-CN" sz="4000" b="1" dirty="0">
              <a:solidFill>
                <a:schemeClr val="tx1">
                  <a:lumMod val="85000"/>
                  <a:lumOff val="15000"/>
                </a:schemeClr>
              </a:solidFill>
              <a:latin typeface="Barlow" panose="00000500000000000000" pitchFamily="2" charset="0"/>
            </a:endParaRPr>
          </a:p>
          <a:p>
            <a:pPr>
              <a:spcBef>
                <a:spcPts val="1200"/>
              </a:spcBef>
            </a:pPr>
            <a:r>
              <a:rPr lang="sv-SE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arlow" panose="00000500000000000000" pitchFamily="2" charset="0"/>
              </a:rPr>
              <a:t>ANYONE CAN INSTALL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C25BA5-72A3-41C0-ABC2-07E1F93DE5A8}"/>
              </a:ext>
            </a:extLst>
          </p:cNvPr>
          <p:cNvSpPr/>
          <p:nvPr/>
        </p:nvSpPr>
        <p:spPr>
          <a:xfrm>
            <a:off x="6583115" y="3429000"/>
            <a:ext cx="5288845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b="1" i="1" dirty="0">
                <a:latin typeface="Barlow" panose="00000500000000000000" pitchFamily="2" charset="0"/>
              </a:rPr>
              <a:t>STEP 1 : CLEAR THE FLOOR &amp; MEASURE LEVELS</a:t>
            </a:r>
          </a:p>
          <a:p>
            <a:pPr>
              <a:lnSpc>
                <a:spcPct val="200000"/>
              </a:lnSpc>
            </a:pPr>
            <a:r>
              <a:rPr lang="en-US" b="1" i="1" dirty="0">
                <a:latin typeface="Barlow" panose="00000500000000000000" pitchFamily="2" charset="0"/>
              </a:rPr>
              <a:t>STEP 2 : LAYING THE ELASTILON LAYER</a:t>
            </a:r>
          </a:p>
          <a:p>
            <a:pPr>
              <a:lnSpc>
                <a:spcPct val="200000"/>
              </a:lnSpc>
            </a:pPr>
            <a:r>
              <a:rPr lang="en-US" b="1" i="1" dirty="0">
                <a:latin typeface="Barlow" panose="00000500000000000000" pitchFamily="2" charset="0"/>
              </a:rPr>
              <a:t>STEP 3 : LAY THE TIMBER PLANKS</a:t>
            </a:r>
          </a:p>
          <a:p>
            <a:pPr>
              <a:lnSpc>
                <a:spcPct val="200000"/>
              </a:lnSpc>
            </a:pPr>
            <a:r>
              <a:rPr lang="en-US" b="1" i="1" dirty="0">
                <a:latin typeface="Barlow" panose="00000500000000000000" pitchFamily="2" charset="0"/>
              </a:rPr>
              <a:t>STEP 4 : REMOVING THE ELASTILON LAYER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9B1042-0DD8-4C15-88C8-68AE67C6DC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318" y="114300"/>
            <a:ext cx="2477263" cy="75227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F40C551-F86C-4908-A639-43E218C748D4}"/>
              </a:ext>
            </a:extLst>
          </p:cNvPr>
          <p:cNvSpPr/>
          <p:nvPr/>
        </p:nvSpPr>
        <p:spPr>
          <a:xfrm>
            <a:off x="6208173" y="1071553"/>
            <a:ext cx="262769" cy="5274466"/>
          </a:xfrm>
          <a:prstGeom prst="rect">
            <a:avLst/>
          </a:prstGeom>
          <a:solidFill>
            <a:srgbClr val="C8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86400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FFE2A42-9695-433A-A631-B18467DBB706}"/>
              </a:ext>
            </a:extLst>
          </p:cNvPr>
          <p:cNvGrpSpPr/>
          <p:nvPr/>
        </p:nvGrpSpPr>
        <p:grpSpPr>
          <a:xfrm>
            <a:off x="476902" y="1071553"/>
            <a:ext cx="5619098" cy="5274466"/>
            <a:chOff x="716388" y="1333163"/>
            <a:chExt cx="4939910" cy="4922549"/>
          </a:xfrm>
        </p:grpSpPr>
        <p:pic>
          <p:nvPicPr>
            <p:cNvPr id="4" name="Picture Placeholder 3">
              <a:extLst>
                <a:ext uri="{FF2B5EF4-FFF2-40B4-BE49-F238E27FC236}">
                  <a16:creationId xmlns:a16="http://schemas.microsoft.com/office/drawing/2014/main" id="{F1CFFE4B-CC8A-46F3-AF11-69B2BB782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9545" y="3872248"/>
              <a:ext cx="2383464" cy="2383464"/>
            </a:xfrm>
            <a:prstGeom prst="rect">
              <a:avLst/>
            </a:prstGeom>
          </p:spPr>
        </p:pic>
        <p:pic>
          <p:nvPicPr>
            <p:cNvPr id="5" name="Picture Placeholder 2">
              <a:extLst>
                <a:ext uri="{FF2B5EF4-FFF2-40B4-BE49-F238E27FC236}">
                  <a16:creationId xmlns:a16="http://schemas.microsoft.com/office/drawing/2014/main" id="{ADDC406F-C866-4E1D-A598-0682BF832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272834" y="1333163"/>
              <a:ext cx="2383464" cy="2383464"/>
            </a:xfrm>
            <a:prstGeom prst="rect">
              <a:avLst/>
            </a:prstGeom>
          </p:spPr>
        </p:pic>
        <p:pic>
          <p:nvPicPr>
            <p:cNvPr id="6" name="Picture Placeholder 4">
              <a:extLst>
                <a:ext uri="{FF2B5EF4-FFF2-40B4-BE49-F238E27FC236}">
                  <a16:creationId xmlns:a16="http://schemas.microsoft.com/office/drawing/2014/main" id="{39637AD6-9E71-4460-93A9-0296359A4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250627" y="3872248"/>
              <a:ext cx="2383464" cy="2383464"/>
            </a:xfrm>
            <a:custGeom>
              <a:avLst/>
              <a:gdLst>
                <a:gd name="connsiteX0" fmla="*/ 0 w 3395328"/>
                <a:gd name="connsiteY0" fmla="*/ 0 h 3395328"/>
                <a:gd name="connsiteX1" fmla="*/ 3395328 w 3395328"/>
                <a:gd name="connsiteY1" fmla="*/ 0 h 3395328"/>
                <a:gd name="connsiteX2" fmla="*/ 3395328 w 3395328"/>
                <a:gd name="connsiteY2" fmla="*/ 3395328 h 3395328"/>
                <a:gd name="connsiteX3" fmla="*/ 0 w 3395328"/>
                <a:gd name="connsiteY3" fmla="*/ 3395328 h 3395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95328" h="3395328">
                  <a:moveTo>
                    <a:pt x="0" y="0"/>
                  </a:moveTo>
                  <a:lnTo>
                    <a:pt x="3395328" y="0"/>
                  </a:lnTo>
                  <a:lnTo>
                    <a:pt x="3395328" y="3395328"/>
                  </a:lnTo>
                  <a:lnTo>
                    <a:pt x="0" y="3395328"/>
                  </a:lnTo>
                  <a:close/>
                </a:path>
              </a:pathLst>
            </a:custGeom>
          </p:spPr>
        </p:pic>
        <p:pic>
          <p:nvPicPr>
            <p:cNvPr id="7" name="Picture Placeholder 1">
              <a:extLst>
                <a:ext uri="{FF2B5EF4-FFF2-40B4-BE49-F238E27FC236}">
                  <a16:creationId xmlns:a16="http://schemas.microsoft.com/office/drawing/2014/main" id="{B2CDBE1D-77F9-46D5-B326-8000D1026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9545" y="1333163"/>
              <a:ext cx="2383464" cy="238346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D1D8D48-A43B-4779-ADC7-BAE1456ADF39}"/>
                </a:ext>
              </a:extLst>
            </p:cNvPr>
            <p:cNvSpPr/>
            <p:nvPr/>
          </p:nvSpPr>
          <p:spPr>
            <a:xfrm>
              <a:off x="719545" y="1333164"/>
              <a:ext cx="2383464" cy="196616"/>
            </a:xfrm>
            <a:prstGeom prst="rect">
              <a:avLst/>
            </a:prstGeom>
            <a:solidFill>
              <a:srgbClr val="C86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spc="600" dirty="0">
                  <a:solidFill>
                    <a:srgbClr val="FFFFFF"/>
                  </a:solidFill>
                  <a:latin typeface="Barlow" panose="00000500000000000000" pitchFamily="2" charset="0"/>
                </a:rPr>
                <a:t>STEP - 01</a:t>
              </a:r>
              <a:endParaRPr lang="en-US" sz="1200" b="1" spc="600" dirty="0">
                <a:solidFill>
                  <a:srgbClr val="FFFFFF"/>
                </a:solidFill>
                <a:latin typeface="Barlow" panose="00000500000000000000" pitchFamily="2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9258D46-1A6B-4493-A33D-6BF7A9DE1DFF}"/>
                </a:ext>
              </a:extLst>
            </p:cNvPr>
            <p:cNvSpPr/>
            <p:nvPr/>
          </p:nvSpPr>
          <p:spPr>
            <a:xfrm>
              <a:off x="3272834" y="1333163"/>
              <a:ext cx="2383464" cy="196616"/>
            </a:xfrm>
            <a:prstGeom prst="rect">
              <a:avLst/>
            </a:prstGeom>
            <a:solidFill>
              <a:srgbClr val="C86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spc="600" dirty="0">
                  <a:solidFill>
                    <a:srgbClr val="FFFFFF"/>
                  </a:solidFill>
                  <a:latin typeface="Barlow" panose="00000500000000000000" pitchFamily="2" charset="0"/>
                </a:rPr>
                <a:t>STEP - 02</a:t>
              </a:r>
              <a:endParaRPr lang="en-US" sz="1200" b="1" spc="600" dirty="0">
                <a:solidFill>
                  <a:srgbClr val="FFFFFF"/>
                </a:solidFill>
                <a:latin typeface="Barlow" panose="00000500000000000000" pitchFamily="2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BCAF6C5-7B72-41CB-A455-990BE675CCA9}"/>
                </a:ext>
              </a:extLst>
            </p:cNvPr>
            <p:cNvSpPr/>
            <p:nvPr/>
          </p:nvSpPr>
          <p:spPr>
            <a:xfrm>
              <a:off x="716388" y="3872249"/>
              <a:ext cx="2383464" cy="196616"/>
            </a:xfrm>
            <a:prstGeom prst="rect">
              <a:avLst/>
            </a:prstGeom>
            <a:solidFill>
              <a:srgbClr val="C86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spc="600" dirty="0">
                  <a:solidFill>
                    <a:srgbClr val="FFFFFF"/>
                  </a:solidFill>
                  <a:latin typeface="Barlow" panose="00000500000000000000" pitchFamily="2" charset="0"/>
                </a:rPr>
                <a:t>STEP - 03</a:t>
              </a:r>
              <a:endParaRPr lang="en-US" sz="1200" b="1" spc="600" dirty="0">
                <a:solidFill>
                  <a:srgbClr val="FFFFFF"/>
                </a:solidFill>
                <a:latin typeface="Barlow" panose="00000500000000000000" pitchFamily="2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466EDC4-3F36-4E39-ACE4-23961A940A03}"/>
                </a:ext>
              </a:extLst>
            </p:cNvPr>
            <p:cNvSpPr/>
            <p:nvPr/>
          </p:nvSpPr>
          <p:spPr>
            <a:xfrm>
              <a:off x="3255140" y="3872249"/>
              <a:ext cx="2383464" cy="196616"/>
            </a:xfrm>
            <a:prstGeom prst="rect">
              <a:avLst/>
            </a:prstGeom>
            <a:solidFill>
              <a:srgbClr val="C86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spc="600" dirty="0">
                  <a:solidFill>
                    <a:srgbClr val="FFFFFF"/>
                  </a:solidFill>
                  <a:latin typeface="Barlow" panose="00000500000000000000" pitchFamily="2" charset="0"/>
                </a:rPr>
                <a:t>STEP - 04</a:t>
              </a:r>
              <a:endParaRPr lang="en-US" sz="1200" b="1" spc="600" dirty="0">
                <a:solidFill>
                  <a:srgbClr val="FFFFFF"/>
                </a:solidFill>
                <a:latin typeface="Barlow" panose="00000500000000000000" pitchFamily="2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55A24BD-8838-4712-B8D6-2122383D1D79}"/>
              </a:ext>
            </a:extLst>
          </p:cNvPr>
          <p:cNvSpPr txBox="1"/>
          <p:nvPr/>
        </p:nvSpPr>
        <p:spPr>
          <a:xfrm>
            <a:off x="898493" y="9364569"/>
            <a:ext cx="35428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chemeClr val="tx1">
                    <a:lumMod val="65000"/>
                  </a:schemeClr>
                </a:solidFill>
              </a:rPr>
              <a:t>International Construction Consortium (Pvt) Ltd</a:t>
            </a:r>
            <a:endParaRPr lang="zh-CN" altLang="en-US" sz="11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18" name="Google Shape;187;p23">
            <a:extLst>
              <a:ext uri="{FF2B5EF4-FFF2-40B4-BE49-F238E27FC236}">
                <a16:creationId xmlns:a16="http://schemas.microsoft.com/office/drawing/2014/main" id="{504D75BA-DEEB-4180-BC92-8D0B240DD971}"/>
              </a:ext>
            </a:extLst>
          </p:cNvPr>
          <p:cNvSpPr txBox="1">
            <a:spLocks/>
          </p:cNvSpPr>
          <p:nvPr/>
        </p:nvSpPr>
        <p:spPr>
          <a:xfrm>
            <a:off x="11667200" y="5808300"/>
            <a:ext cx="524800" cy="524800"/>
          </a:xfrm>
          <a:prstGeom prst="rect">
            <a:avLst/>
          </a:prstGeom>
          <a:solidFill>
            <a:srgbClr val="FFB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lvl="0" algn="ctr" defTabSz="914400" rtl="0" eaLnBrk="1" latinLnBrk="0" hangingPunct="1">
              <a:buNone/>
              <a:defRPr sz="1600" b="1" kern="12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457200" lvl="1" algn="ctr" defTabSz="914400" rtl="0" eaLnBrk="1" latinLnBrk="0" hangingPunct="1">
              <a:buNone/>
              <a:defRPr sz="1600" b="1" kern="12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914400" lvl="2" algn="ctr" defTabSz="914400" rtl="0" eaLnBrk="1" latinLnBrk="0" hangingPunct="1">
              <a:buNone/>
              <a:defRPr sz="1600" b="1" kern="12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371600" lvl="3" algn="ctr" defTabSz="914400" rtl="0" eaLnBrk="1" latinLnBrk="0" hangingPunct="1">
              <a:buNone/>
              <a:defRPr sz="1600" b="1" kern="12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1828800" lvl="4" algn="ctr" defTabSz="914400" rtl="0" eaLnBrk="1" latinLnBrk="0" hangingPunct="1">
              <a:buNone/>
              <a:defRPr sz="1600" b="1" kern="12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286000" lvl="5" algn="ctr" defTabSz="914400" rtl="0" eaLnBrk="1" latinLnBrk="0" hangingPunct="1">
              <a:buNone/>
              <a:defRPr sz="1600" b="1" kern="12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2743200" lvl="6" algn="ctr" defTabSz="914400" rtl="0" eaLnBrk="1" latinLnBrk="0" hangingPunct="1">
              <a:buNone/>
              <a:defRPr sz="1600" b="1" kern="12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200400" lvl="7" algn="ctr" defTabSz="914400" rtl="0" eaLnBrk="1" latinLnBrk="0" hangingPunct="1">
              <a:buNone/>
              <a:defRPr sz="1600" b="1" kern="12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3657600" lvl="8" algn="ctr" defTabSz="914400" rtl="0" eaLnBrk="1" latinLnBrk="0" hangingPunct="1">
              <a:buNone/>
              <a:defRPr sz="1600" b="1" kern="12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/>
                <a:sym typeface="Barlow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25</a:t>
            </a:fld>
            <a:endParaRPr kumimoji="0" lang="en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low"/>
              <a:sym typeface="Barlow"/>
            </a:endParaRPr>
          </a:p>
        </p:txBody>
      </p:sp>
    </p:spTree>
    <p:extLst>
      <p:ext uri="{BB962C8B-B14F-4D97-AF65-F5344CB8AC3E}">
        <p14:creationId xmlns:p14="http://schemas.microsoft.com/office/powerpoint/2010/main" val="60390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t="-30000" r="44000" b="-46000"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16;p17">
            <a:extLst>
              <a:ext uri="{FF2B5EF4-FFF2-40B4-BE49-F238E27FC236}">
                <a16:creationId xmlns:a16="http://schemas.microsoft.com/office/drawing/2014/main" id="{B4D8CA23-A1AF-4C5D-B563-BD6D447FC37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892095" y="2643935"/>
            <a:ext cx="7995104" cy="121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dirty="0"/>
              <a:t>WHY ARE WE SPECIAL?</a:t>
            </a:r>
            <a:endParaRPr dirty="0"/>
          </a:p>
        </p:txBody>
      </p:sp>
      <p:sp>
        <p:nvSpPr>
          <p:cNvPr id="8" name="Google Shape;116;p17">
            <a:extLst>
              <a:ext uri="{FF2B5EF4-FFF2-40B4-BE49-F238E27FC236}">
                <a16:creationId xmlns:a16="http://schemas.microsoft.com/office/drawing/2014/main" id="{105C5050-EDE6-4842-BFB7-BC00BE25C863}"/>
              </a:ext>
            </a:extLst>
          </p:cNvPr>
          <p:cNvSpPr txBox="1">
            <a:spLocks/>
          </p:cNvSpPr>
          <p:nvPr/>
        </p:nvSpPr>
        <p:spPr>
          <a:xfrm>
            <a:off x="3336924" y="2649378"/>
            <a:ext cx="7995104" cy="12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Barlow"/>
              <a:buNone/>
              <a:tabLst/>
              <a:defRPr/>
            </a:pPr>
            <a:r>
              <a:rPr kumimoji="0" lang="en-MY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/>
                <a:sym typeface="Barlow"/>
              </a:rPr>
              <a:t>6.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12B783-2B16-4FB5-9935-381C79E0C8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1" y="6293754"/>
            <a:ext cx="1651509" cy="50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05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742CDAE8-154C-55E9-F878-2C7F46F72BD5}"/>
              </a:ext>
            </a:extLst>
          </p:cNvPr>
          <p:cNvSpPr/>
          <p:nvPr/>
        </p:nvSpPr>
        <p:spPr>
          <a:xfrm>
            <a:off x="1670685" y="1043692"/>
            <a:ext cx="8850631" cy="4729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800"/>
              </a:spcBef>
            </a:pPr>
            <a:r>
              <a:rPr lang="sv-SE" altLang="zh-CN" sz="7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Barlow" panose="00000500000000000000" pitchFamily="2" charset="0"/>
              </a:rPr>
              <a:t>FASTEST</a:t>
            </a:r>
            <a:r>
              <a:rPr lang="sv-SE" altLang="zh-CN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arlow" panose="00000500000000000000" pitchFamily="2" charset="0"/>
              </a:rPr>
              <a:t> </a:t>
            </a:r>
          </a:p>
          <a:p>
            <a:pPr algn="ctr">
              <a:spcBef>
                <a:spcPts val="800"/>
              </a:spcBef>
            </a:pPr>
            <a:r>
              <a:rPr lang="sv-SE" altLang="zh-CN" sz="7200" b="1" dirty="0">
                <a:solidFill>
                  <a:srgbClr val="C86400"/>
                </a:solidFill>
                <a:latin typeface="Barlow" panose="00000500000000000000" pitchFamily="2" charset="0"/>
              </a:rPr>
              <a:t>TIMBER FLOORING</a:t>
            </a:r>
            <a:r>
              <a:rPr lang="sv-SE" altLang="zh-CN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arlow" panose="00000500000000000000" pitchFamily="2" charset="0"/>
              </a:rPr>
              <a:t> SOLUTION IN </a:t>
            </a:r>
          </a:p>
          <a:p>
            <a:pPr algn="ctr">
              <a:spcBef>
                <a:spcPts val="800"/>
              </a:spcBef>
            </a:pPr>
            <a:r>
              <a:rPr lang="sv-SE" altLang="zh-CN" sz="7200" b="1" dirty="0">
                <a:solidFill>
                  <a:srgbClr val="C86400"/>
                </a:solidFill>
                <a:latin typeface="Barlow" panose="00000500000000000000" pitchFamily="2" charset="0"/>
              </a:rPr>
              <a:t>SRI LANKA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DCB806-45D6-D59E-202C-B0722D283504}"/>
              </a:ext>
            </a:extLst>
          </p:cNvPr>
          <p:cNvSpPr txBox="1"/>
          <p:nvPr/>
        </p:nvSpPr>
        <p:spPr>
          <a:xfrm>
            <a:off x="598996" y="6243047"/>
            <a:ext cx="2361918" cy="20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33" dirty="0">
                <a:solidFill>
                  <a:schemeClr val="tx1">
                    <a:lumMod val="65000"/>
                  </a:schemeClr>
                </a:solidFill>
              </a:rPr>
              <a:t>International Construction Consortium (Pvt) Ltd</a:t>
            </a:r>
            <a:endParaRPr lang="zh-CN" altLang="en-US" sz="733" dirty="0">
              <a:solidFill>
                <a:schemeClr val="tx1">
                  <a:lumMod val="6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FE89A0-D99C-BE74-EA5D-8A8AF4957C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96" y="434492"/>
            <a:ext cx="1651509" cy="50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4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742CDAE8-154C-55E9-F878-2C7F46F72BD5}"/>
              </a:ext>
            </a:extLst>
          </p:cNvPr>
          <p:cNvSpPr/>
          <p:nvPr/>
        </p:nvSpPr>
        <p:spPr>
          <a:xfrm>
            <a:off x="1670684" y="631214"/>
            <a:ext cx="8850631" cy="558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800"/>
              </a:spcBef>
            </a:pPr>
            <a:r>
              <a:rPr lang="sv-SE" altLang="zh-CN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arlow" panose="00000500000000000000" pitchFamily="2" charset="0"/>
              </a:rPr>
              <a:t>100%</a:t>
            </a:r>
            <a:r>
              <a:rPr lang="sv-SE" altLang="zh-CN" sz="6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Barlow" panose="00000500000000000000" pitchFamily="2" charset="0"/>
              </a:rPr>
              <a:t> </a:t>
            </a:r>
          </a:p>
          <a:p>
            <a:pPr algn="ctr">
              <a:spcBef>
                <a:spcPts val="800"/>
              </a:spcBef>
            </a:pPr>
            <a:r>
              <a:rPr lang="sv-SE" altLang="zh-CN" sz="6600" b="1" dirty="0">
                <a:solidFill>
                  <a:srgbClr val="C86400"/>
                </a:solidFill>
                <a:latin typeface="Barlow" panose="00000500000000000000" pitchFamily="2" charset="0"/>
              </a:rPr>
              <a:t>NATURAL </a:t>
            </a:r>
          </a:p>
          <a:p>
            <a:pPr algn="ctr">
              <a:spcBef>
                <a:spcPts val="800"/>
              </a:spcBef>
            </a:pPr>
            <a:r>
              <a:rPr lang="sv-SE" altLang="zh-CN" sz="6600" b="1" dirty="0">
                <a:latin typeface="Barlow" panose="00000500000000000000" pitchFamily="2" charset="0"/>
              </a:rPr>
              <a:t>&amp;</a:t>
            </a:r>
            <a:r>
              <a:rPr lang="sv-SE" altLang="zh-CN" sz="6600" b="1" dirty="0">
                <a:solidFill>
                  <a:srgbClr val="C86400"/>
                </a:solidFill>
                <a:latin typeface="Barlow" panose="00000500000000000000" pitchFamily="2" charset="0"/>
              </a:rPr>
              <a:t> </a:t>
            </a:r>
          </a:p>
          <a:p>
            <a:pPr algn="ctr">
              <a:spcBef>
                <a:spcPts val="800"/>
              </a:spcBef>
            </a:pPr>
            <a:r>
              <a:rPr lang="sv-SE" altLang="zh-CN" sz="6600" b="1" dirty="0">
                <a:solidFill>
                  <a:srgbClr val="C86400"/>
                </a:solidFill>
                <a:latin typeface="Barlow" panose="00000500000000000000" pitchFamily="2" charset="0"/>
              </a:rPr>
              <a:t>MANUFACTURED</a:t>
            </a:r>
            <a:r>
              <a:rPr lang="sv-SE" altLang="zh-CN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arlow" panose="00000500000000000000" pitchFamily="2" charset="0"/>
              </a:rPr>
              <a:t> </a:t>
            </a:r>
          </a:p>
          <a:p>
            <a:pPr algn="ctr">
              <a:spcBef>
                <a:spcPts val="800"/>
              </a:spcBef>
            </a:pPr>
            <a:r>
              <a:rPr lang="sv-SE" altLang="zh-CN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arlow" panose="00000500000000000000" pitchFamily="2" charset="0"/>
              </a:rPr>
              <a:t>IN SRI LANKA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403C2E-2E8A-5F57-07F4-A4F467F48EF2}"/>
              </a:ext>
            </a:extLst>
          </p:cNvPr>
          <p:cNvSpPr txBox="1"/>
          <p:nvPr/>
        </p:nvSpPr>
        <p:spPr>
          <a:xfrm>
            <a:off x="598996" y="6243047"/>
            <a:ext cx="2361918" cy="20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33" dirty="0">
                <a:solidFill>
                  <a:schemeClr val="tx1">
                    <a:lumMod val="65000"/>
                  </a:schemeClr>
                </a:solidFill>
              </a:rPr>
              <a:t>International Construction Consortium (Pvt) Ltd</a:t>
            </a:r>
            <a:endParaRPr lang="zh-CN" altLang="en-US" sz="733" dirty="0">
              <a:solidFill>
                <a:schemeClr val="tx1">
                  <a:lumMod val="6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724158-C5B8-F36F-5701-1308872F9C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96" y="434492"/>
            <a:ext cx="1651509" cy="50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91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742CDAE8-154C-55E9-F878-2C7F46F72BD5}"/>
              </a:ext>
            </a:extLst>
          </p:cNvPr>
          <p:cNvSpPr/>
          <p:nvPr/>
        </p:nvSpPr>
        <p:spPr>
          <a:xfrm>
            <a:off x="1670685" y="1046826"/>
            <a:ext cx="885063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800"/>
              </a:spcBef>
            </a:pPr>
            <a:r>
              <a:rPr lang="sv-SE" altLang="zh-CN" sz="7200" b="1" dirty="0">
                <a:solidFill>
                  <a:srgbClr val="C86400"/>
                </a:solidFill>
                <a:latin typeface="Barlow" panose="00000500000000000000" pitchFamily="2" charset="0"/>
              </a:rPr>
              <a:t>NOT </a:t>
            </a:r>
          </a:p>
          <a:p>
            <a:pPr algn="ctr">
              <a:spcBef>
                <a:spcPts val="800"/>
              </a:spcBef>
            </a:pPr>
            <a:r>
              <a:rPr lang="sv-SE" altLang="zh-CN" sz="7200" b="1" dirty="0">
                <a:latin typeface="Barlow" panose="00000500000000000000" pitchFamily="2" charset="0"/>
              </a:rPr>
              <a:t>JUST A </a:t>
            </a:r>
          </a:p>
          <a:p>
            <a:pPr algn="ctr">
              <a:spcBef>
                <a:spcPts val="800"/>
              </a:spcBef>
            </a:pPr>
            <a:r>
              <a:rPr lang="sv-SE" altLang="zh-CN" sz="7200" b="1" dirty="0">
                <a:solidFill>
                  <a:srgbClr val="C86400"/>
                </a:solidFill>
                <a:latin typeface="Barlow" panose="00000500000000000000" pitchFamily="2" charset="0"/>
              </a:rPr>
              <a:t>FLOORING </a:t>
            </a:r>
          </a:p>
          <a:p>
            <a:pPr algn="ctr">
              <a:spcBef>
                <a:spcPts val="800"/>
              </a:spcBef>
            </a:pPr>
            <a:r>
              <a:rPr lang="sv-SE" altLang="zh-CN" sz="7200" b="1" dirty="0">
                <a:latin typeface="Barlow" panose="00000500000000000000" pitchFamily="2" charset="0"/>
              </a:rPr>
              <a:t>SOLUTION</a:t>
            </a:r>
            <a:r>
              <a:rPr lang="sv-SE" altLang="zh-CN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arlow" panose="00000500000000000000" pitchFamily="2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403C2E-2E8A-5F57-07F4-A4F467F48EF2}"/>
              </a:ext>
            </a:extLst>
          </p:cNvPr>
          <p:cNvSpPr txBox="1"/>
          <p:nvPr/>
        </p:nvSpPr>
        <p:spPr>
          <a:xfrm>
            <a:off x="598996" y="6243047"/>
            <a:ext cx="2361918" cy="20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33" dirty="0">
                <a:solidFill>
                  <a:schemeClr val="tx1">
                    <a:lumMod val="65000"/>
                  </a:schemeClr>
                </a:solidFill>
              </a:rPr>
              <a:t>International Construction Consortium (Pvt) Ltd</a:t>
            </a:r>
            <a:endParaRPr lang="zh-CN" altLang="en-US" sz="733" dirty="0">
              <a:solidFill>
                <a:schemeClr val="tx1">
                  <a:lumMod val="6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724158-C5B8-F36F-5701-1308872F9C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96" y="434492"/>
            <a:ext cx="1651509" cy="50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9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t="-30000" r="44000" b="-46000"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7"/>
          <p:cNvSpPr txBox="1">
            <a:spLocks noGrp="1"/>
          </p:cNvSpPr>
          <p:nvPr>
            <p:ph type="ctrTitle"/>
          </p:nvPr>
        </p:nvSpPr>
        <p:spPr>
          <a:xfrm>
            <a:off x="3892095" y="3060317"/>
            <a:ext cx="7995104" cy="121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dirty="0"/>
              <a:t>ICC PRODUCTS AND            SERVICES</a:t>
            </a:r>
            <a:endParaRPr dirty="0"/>
          </a:p>
        </p:txBody>
      </p:sp>
      <p:sp>
        <p:nvSpPr>
          <p:cNvPr id="6" name="Google Shape;116;p17">
            <a:extLst>
              <a:ext uri="{FF2B5EF4-FFF2-40B4-BE49-F238E27FC236}">
                <a16:creationId xmlns:a16="http://schemas.microsoft.com/office/drawing/2014/main" id="{A383D8F6-8741-4BBA-A110-2B8F815A7E12}"/>
              </a:ext>
            </a:extLst>
          </p:cNvPr>
          <p:cNvSpPr txBox="1">
            <a:spLocks/>
          </p:cNvSpPr>
          <p:nvPr/>
        </p:nvSpPr>
        <p:spPr>
          <a:xfrm>
            <a:off x="3336924" y="2341860"/>
            <a:ext cx="7995104" cy="12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MY" kern="0" dirty="0"/>
              <a:t>1.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918084-8F42-4710-8ED8-FF2F86EE0F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1" y="6293754"/>
            <a:ext cx="1651509" cy="5015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742CDAE8-154C-55E9-F878-2C7F46F72BD5}"/>
              </a:ext>
            </a:extLst>
          </p:cNvPr>
          <p:cNvSpPr/>
          <p:nvPr/>
        </p:nvSpPr>
        <p:spPr>
          <a:xfrm>
            <a:off x="1670685" y="1003284"/>
            <a:ext cx="885063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800"/>
              </a:spcBef>
            </a:pPr>
            <a:r>
              <a:rPr lang="sv-SE" altLang="zh-CN" sz="5867" i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Black" panose="00000A00000000000000" pitchFamily="50" charset="0"/>
              </a:rPr>
              <a:t> </a:t>
            </a:r>
            <a:r>
              <a:rPr lang="sv-SE" altLang="zh-CN" sz="7200" b="1" dirty="0">
                <a:latin typeface="Barlow" panose="00000500000000000000" pitchFamily="2" charset="0"/>
              </a:rPr>
              <a:t>A LOT OF</a:t>
            </a:r>
            <a:r>
              <a:rPr lang="sv-SE" altLang="zh-CN" sz="7200" b="1" dirty="0">
                <a:solidFill>
                  <a:srgbClr val="C86400"/>
                </a:solidFill>
                <a:latin typeface="Barlow" panose="00000500000000000000" pitchFamily="2" charset="0"/>
              </a:rPr>
              <a:t> EFFORT </a:t>
            </a:r>
          </a:p>
          <a:p>
            <a:pPr algn="ctr">
              <a:spcBef>
                <a:spcPts val="800"/>
              </a:spcBef>
            </a:pPr>
            <a:r>
              <a:rPr lang="sv-SE" altLang="zh-CN" sz="7200" b="1" dirty="0">
                <a:latin typeface="Barlow" panose="00000500000000000000" pitchFamily="2" charset="0"/>
              </a:rPr>
              <a:t>BY OUR </a:t>
            </a:r>
          </a:p>
          <a:p>
            <a:pPr algn="ctr">
              <a:spcBef>
                <a:spcPts val="800"/>
              </a:spcBef>
            </a:pPr>
            <a:r>
              <a:rPr lang="sv-SE" altLang="zh-CN" sz="7200" b="1" dirty="0">
                <a:solidFill>
                  <a:srgbClr val="C86400"/>
                </a:solidFill>
                <a:latin typeface="Barlow" panose="00000500000000000000" pitchFamily="2" charset="0"/>
              </a:rPr>
              <a:t>SPECIALIZED </a:t>
            </a:r>
          </a:p>
          <a:p>
            <a:pPr algn="ctr">
              <a:spcBef>
                <a:spcPts val="800"/>
              </a:spcBef>
            </a:pPr>
            <a:r>
              <a:rPr lang="sv-SE" altLang="zh-CN" sz="7200" b="1" dirty="0">
                <a:latin typeface="Barlow" panose="00000500000000000000" pitchFamily="2" charset="0"/>
              </a:rPr>
              <a:t>TEAMS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403C2E-2E8A-5F57-07F4-A4F467F48EF2}"/>
              </a:ext>
            </a:extLst>
          </p:cNvPr>
          <p:cNvSpPr txBox="1"/>
          <p:nvPr/>
        </p:nvSpPr>
        <p:spPr>
          <a:xfrm>
            <a:off x="598996" y="6243047"/>
            <a:ext cx="2361918" cy="20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33" dirty="0">
                <a:solidFill>
                  <a:schemeClr val="tx1">
                    <a:lumMod val="65000"/>
                  </a:schemeClr>
                </a:solidFill>
              </a:rPr>
              <a:t>International Construction Consortium (Pvt) Ltd</a:t>
            </a:r>
            <a:endParaRPr lang="zh-CN" altLang="en-US" sz="733" dirty="0">
              <a:solidFill>
                <a:schemeClr val="tx1">
                  <a:lumMod val="6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724158-C5B8-F36F-5701-1308872F9C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96" y="434492"/>
            <a:ext cx="1651509" cy="50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742CDAE8-154C-55E9-F878-2C7F46F72BD5}"/>
              </a:ext>
            </a:extLst>
          </p:cNvPr>
          <p:cNvSpPr/>
          <p:nvPr/>
        </p:nvSpPr>
        <p:spPr>
          <a:xfrm>
            <a:off x="1670685" y="1614844"/>
            <a:ext cx="8850631" cy="3621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800"/>
              </a:spcBef>
            </a:pPr>
            <a:r>
              <a:rPr lang="sv-SE" altLang="zh-CN" sz="5867" i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Black" panose="00000A00000000000000" pitchFamily="50" charset="0"/>
              </a:rPr>
              <a:t> </a:t>
            </a:r>
            <a:r>
              <a:rPr lang="sv-SE" altLang="zh-CN" sz="7200" b="1" dirty="0">
                <a:latin typeface="Barlow" panose="00000500000000000000" pitchFamily="2" charset="0"/>
              </a:rPr>
              <a:t>TO DELIVER A</a:t>
            </a:r>
            <a:r>
              <a:rPr lang="sv-SE" altLang="zh-CN" sz="7200" b="1" dirty="0">
                <a:solidFill>
                  <a:srgbClr val="C86400"/>
                </a:solidFill>
                <a:latin typeface="Barlow" panose="00000500000000000000" pitchFamily="2" charset="0"/>
              </a:rPr>
              <a:t> </a:t>
            </a:r>
          </a:p>
          <a:p>
            <a:pPr algn="ctr">
              <a:spcBef>
                <a:spcPts val="800"/>
              </a:spcBef>
            </a:pPr>
            <a:r>
              <a:rPr lang="sv-SE" altLang="zh-CN" sz="7200" b="1" dirty="0">
                <a:solidFill>
                  <a:srgbClr val="C86400"/>
                </a:solidFill>
                <a:latin typeface="Barlow" panose="00000500000000000000" pitchFamily="2" charset="0"/>
              </a:rPr>
              <a:t>HIGH QUALITY </a:t>
            </a:r>
          </a:p>
          <a:p>
            <a:pPr algn="ctr">
              <a:spcBef>
                <a:spcPts val="800"/>
              </a:spcBef>
            </a:pPr>
            <a:r>
              <a:rPr lang="sv-SE" altLang="zh-CN" sz="7200" b="1" dirty="0">
                <a:solidFill>
                  <a:srgbClr val="C86400"/>
                </a:solidFill>
                <a:latin typeface="Barlow" panose="00000500000000000000" pitchFamily="2" charset="0"/>
              </a:rPr>
              <a:t>LUXURIOUS</a:t>
            </a:r>
            <a:endParaRPr lang="sv-SE" altLang="zh-CN" sz="7200" b="1" dirty="0">
              <a:latin typeface="Barlow" panose="00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403C2E-2E8A-5F57-07F4-A4F467F48EF2}"/>
              </a:ext>
            </a:extLst>
          </p:cNvPr>
          <p:cNvSpPr txBox="1"/>
          <p:nvPr/>
        </p:nvSpPr>
        <p:spPr>
          <a:xfrm>
            <a:off x="598996" y="6243047"/>
            <a:ext cx="2361918" cy="20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33" dirty="0">
                <a:solidFill>
                  <a:schemeClr val="tx1">
                    <a:lumMod val="65000"/>
                  </a:schemeClr>
                </a:solidFill>
              </a:rPr>
              <a:t>International Construction Consortium (Pvt) Ltd</a:t>
            </a:r>
            <a:endParaRPr lang="zh-CN" altLang="en-US" sz="733" dirty="0">
              <a:solidFill>
                <a:schemeClr val="tx1">
                  <a:lumMod val="6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724158-C5B8-F36F-5701-1308872F9C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96" y="434492"/>
            <a:ext cx="1651509" cy="50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4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DB342408-DF13-46F2-A263-F1A6992F1639}"/>
              </a:ext>
            </a:extLst>
          </p:cNvPr>
          <p:cNvGrpSpPr/>
          <p:nvPr/>
        </p:nvGrpSpPr>
        <p:grpSpPr>
          <a:xfrm>
            <a:off x="5716270" y="0"/>
            <a:ext cx="6475730" cy="6858000"/>
            <a:chOff x="9251950" y="0"/>
            <a:chExt cx="9123363" cy="10287000"/>
          </a:xfrm>
        </p:grpSpPr>
        <p:pic>
          <p:nvPicPr>
            <p:cNvPr id="21" name="Picture Placeholder 4">
              <a:extLst>
                <a:ext uri="{FF2B5EF4-FFF2-40B4-BE49-F238E27FC236}">
                  <a16:creationId xmlns:a16="http://schemas.microsoft.com/office/drawing/2014/main" id="{4A139804-D6C3-4970-A8FB-57962DD56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251950" y="0"/>
              <a:ext cx="9123363" cy="10287000"/>
            </a:xfrm>
            <a:custGeom>
              <a:avLst/>
              <a:gdLst>
                <a:gd name="connsiteX0" fmla="*/ 0 w 9123218"/>
                <a:gd name="connsiteY0" fmla="*/ 0 h 10287000"/>
                <a:gd name="connsiteX1" fmla="*/ 9123218 w 9123218"/>
                <a:gd name="connsiteY1" fmla="*/ 0 h 10287000"/>
                <a:gd name="connsiteX2" fmla="*/ 9123218 w 9123218"/>
                <a:gd name="connsiteY2" fmla="*/ 10287000 h 10287000"/>
                <a:gd name="connsiteX3" fmla="*/ 0 w 9123218"/>
                <a:gd name="connsiteY3" fmla="*/ 10287000 h 1028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23218" h="10287000">
                  <a:moveTo>
                    <a:pt x="0" y="0"/>
                  </a:moveTo>
                  <a:lnTo>
                    <a:pt x="9123218" y="0"/>
                  </a:lnTo>
                  <a:lnTo>
                    <a:pt x="9123218" y="10287000"/>
                  </a:lnTo>
                  <a:lnTo>
                    <a:pt x="0" y="10287000"/>
                  </a:lnTo>
                  <a:close/>
                </a:path>
              </a:pathLst>
            </a:custGeom>
            <a:pattFill prst="lgCheck">
              <a:fgClr>
                <a:srgbClr val="FFFFFF">
                  <a:lumMod val="75000"/>
                </a:srgbClr>
              </a:fgClr>
              <a:bgClr>
                <a:srgbClr val="FFFFFF">
                  <a:lumMod val="50000"/>
                </a:srgbClr>
              </a:bgClr>
            </a:pattFill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CAAFB8D-2D7F-4603-925F-B9D79A2DAE5D}"/>
                </a:ext>
              </a:extLst>
            </p:cNvPr>
            <p:cNvSpPr/>
            <p:nvPr/>
          </p:nvSpPr>
          <p:spPr>
            <a:xfrm>
              <a:off x="9251951" y="2148114"/>
              <a:ext cx="9123215" cy="6524172"/>
            </a:xfrm>
            <a:prstGeom prst="rect">
              <a:avLst/>
            </a:prstGeom>
            <a:solidFill>
              <a:srgbClr val="C86400">
                <a:alpha val="8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Barlow" panose="00000500000000000000" pitchFamily="2" charset="0"/>
                <a:ea typeface="Microsoft YaHei UI Light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8174441-6400-4863-BB72-CD0F5FEEC3A6}"/>
                </a:ext>
              </a:extLst>
            </p:cNvPr>
            <p:cNvSpPr txBox="1"/>
            <p:nvPr/>
          </p:nvSpPr>
          <p:spPr>
            <a:xfrm>
              <a:off x="10393134" y="3576554"/>
              <a:ext cx="123444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GB" sz="4000" b="1" dirty="0">
                  <a:solidFill>
                    <a:srgbClr val="FFFFFF"/>
                  </a:solidFill>
                  <a:latin typeface="Barlow" panose="00000500000000000000" pitchFamily="2" charset="0"/>
                  <a:ea typeface="Microsoft YaHei UI Light"/>
                </a:rPr>
                <a:t>5X</a:t>
              </a:r>
              <a:r>
                <a:rPr lang="en-GB" sz="4000" dirty="0">
                  <a:solidFill>
                    <a:srgbClr val="FFFFFF"/>
                  </a:solidFill>
                  <a:latin typeface="Barlow" panose="00000500000000000000" pitchFamily="2" charset="0"/>
                  <a:ea typeface="Microsoft YaHei UI Light"/>
                </a:rPr>
                <a:t> </a:t>
              </a:r>
              <a:endParaRPr lang="en-US" sz="4000" dirty="0">
                <a:solidFill>
                  <a:srgbClr val="FFFFFF"/>
                </a:solidFill>
                <a:latin typeface="Barlow" panose="00000500000000000000" pitchFamily="2" charset="0"/>
                <a:ea typeface="Microsoft YaHei UI Light"/>
              </a:endParaRPr>
            </a:p>
          </p:txBody>
        </p:sp>
        <p:sp>
          <p:nvSpPr>
            <p:cNvPr id="24" name="Rectangle 8">
              <a:extLst>
                <a:ext uri="{FF2B5EF4-FFF2-40B4-BE49-F238E27FC236}">
                  <a16:creationId xmlns:a16="http://schemas.microsoft.com/office/drawing/2014/main" id="{9858F991-1255-4935-B7A5-C07DEF838BCB}"/>
                </a:ext>
              </a:extLst>
            </p:cNvPr>
            <p:cNvSpPr/>
            <p:nvPr/>
          </p:nvSpPr>
          <p:spPr>
            <a:xfrm>
              <a:off x="11555990" y="3840425"/>
              <a:ext cx="51816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>
                <a:spcBef>
                  <a:spcPts val="1200"/>
                </a:spcBef>
              </a:pPr>
              <a:r>
                <a:rPr lang="en-US" sz="1600" dirty="0">
                  <a:solidFill>
                    <a:srgbClr val="FFFFFF"/>
                  </a:solidFill>
                  <a:latin typeface="Barlow" panose="00000500000000000000" pitchFamily="2" charset="0"/>
                  <a:ea typeface="Microsoft YaHei UI Light"/>
                </a:rPr>
                <a:t>Faster than conventional method.</a:t>
              </a:r>
            </a:p>
            <a:p>
              <a:pPr defTabSz="1371600">
                <a:spcBef>
                  <a:spcPts val="1200"/>
                </a:spcBef>
              </a:pPr>
              <a:r>
                <a:rPr lang="en-US" altLang="zh-CN" sz="800" dirty="0">
                  <a:solidFill>
                    <a:srgbClr val="FFFFFF">
                      <a:alpha val="70000"/>
                    </a:srgbClr>
                  </a:solidFill>
                  <a:latin typeface="Barlow" panose="00000500000000000000" pitchFamily="2" charset="0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endParaRPr lang="es-ES" altLang="zh-CN" sz="800" dirty="0">
                <a:solidFill>
                  <a:srgbClr val="FFFFFF">
                    <a:alpha val="70000"/>
                  </a:srgbClr>
                </a:solidFill>
                <a:latin typeface="Barlow" panose="00000500000000000000" pitchFamily="2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46B5D4E-9FAA-4CAD-8BC0-7EED76770900}"/>
                </a:ext>
              </a:extLst>
            </p:cNvPr>
            <p:cNvSpPr txBox="1"/>
            <p:nvPr/>
          </p:nvSpPr>
          <p:spPr>
            <a:xfrm>
              <a:off x="10401602" y="2337912"/>
              <a:ext cx="298052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4000" b="1" dirty="0">
                  <a:solidFill>
                    <a:srgbClr val="FFFFFF"/>
                  </a:solidFill>
                  <a:latin typeface="Barlow" panose="00000500000000000000" pitchFamily="2" charset="0"/>
                  <a:ea typeface="Microsoft YaHei UI Light"/>
                </a:rPr>
                <a:t>Can Lay</a:t>
              </a:r>
            </a:p>
          </p:txBody>
        </p:sp>
        <p:sp>
          <p:nvSpPr>
            <p:cNvPr id="26" name="Rectangle 8">
              <a:extLst>
                <a:ext uri="{FF2B5EF4-FFF2-40B4-BE49-F238E27FC236}">
                  <a16:creationId xmlns:a16="http://schemas.microsoft.com/office/drawing/2014/main" id="{A9BCC530-2BBD-49F2-9FEB-61F5BFFB2306}"/>
                </a:ext>
              </a:extLst>
            </p:cNvPr>
            <p:cNvSpPr/>
            <p:nvPr/>
          </p:nvSpPr>
          <p:spPr>
            <a:xfrm>
              <a:off x="13227918" y="2622888"/>
              <a:ext cx="2250290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>
                <a:spcBef>
                  <a:spcPts val="1200"/>
                </a:spcBef>
              </a:pPr>
              <a:r>
                <a:rPr lang="en-US" altLang="zh-CN" sz="1600" dirty="0">
                  <a:solidFill>
                    <a:srgbClr val="FFFFFF"/>
                  </a:solidFill>
                  <a:latin typeface="Barlow" panose="00000500000000000000" pitchFamily="2" charset="0"/>
                  <a:ea typeface="Lato Light" panose="020F0502020204030203" pitchFamily="34" charset="0"/>
                  <a:cs typeface="Lato Light" panose="020F0502020204030203" pitchFamily="34" charset="0"/>
                </a:rPr>
                <a:t>On any Surface</a:t>
              </a:r>
              <a:endParaRPr lang="es-ES" altLang="zh-CN" sz="800" dirty="0">
                <a:solidFill>
                  <a:srgbClr val="FFFFFF">
                    <a:alpha val="70000"/>
                  </a:srgbClr>
                </a:solidFill>
                <a:latin typeface="Barlow" panose="00000500000000000000" pitchFamily="2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D3FAC1F-37B9-4BAB-825E-695FDE3E3E0F}"/>
                </a:ext>
              </a:extLst>
            </p:cNvPr>
            <p:cNvSpPr txBox="1"/>
            <p:nvPr/>
          </p:nvSpPr>
          <p:spPr>
            <a:xfrm>
              <a:off x="10393134" y="4826838"/>
              <a:ext cx="123444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4000" b="1" dirty="0">
                  <a:solidFill>
                    <a:srgbClr val="FFFFFF"/>
                  </a:solidFill>
                  <a:latin typeface="Barlow" panose="00000500000000000000" pitchFamily="2" charset="0"/>
                  <a:ea typeface="Microsoft YaHei UI Light"/>
                </a:rPr>
                <a:t>No</a:t>
              </a:r>
            </a:p>
          </p:txBody>
        </p:sp>
        <p:sp>
          <p:nvSpPr>
            <p:cNvPr id="28" name="Rectangle 8">
              <a:extLst>
                <a:ext uri="{FF2B5EF4-FFF2-40B4-BE49-F238E27FC236}">
                  <a16:creationId xmlns:a16="http://schemas.microsoft.com/office/drawing/2014/main" id="{F380FFCA-8772-4D85-9994-58BA74FD3398}"/>
                </a:ext>
              </a:extLst>
            </p:cNvPr>
            <p:cNvSpPr/>
            <p:nvPr/>
          </p:nvSpPr>
          <p:spPr>
            <a:xfrm>
              <a:off x="11447294" y="5117652"/>
              <a:ext cx="6383505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>
                <a:spcBef>
                  <a:spcPts val="1200"/>
                </a:spcBef>
              </a:pPr>
              <a:r>
                <a:rPr lang="en-US" altLang="zh-CN" sz="1600" dirty="0">
                  <a:solidFill>
                    <a:srgbClr val="FFFFFF"/>
                  </a:solidFill>
                  <a:latin typeface="Barlow" panose="00000500000000000000" pitchFamily="2" charset="0"/>
                  <a:ea typeface="Lato Light" panose="020F0502020204030203" pitchFamily="34" charset="0"/>
                  <a:cs typeface="Lato Light" panose="020F0502020204030203" pitchFamily="34" charset="0"/>
                </a:rPr>
                <a:t>Battens / Painting / Sandering/ Dust on site</a:t>
              </a:r>
              <a:r>
                <a:rPr lang="en-US" altLang="zh-CN" sz="800" dirty="0">
                  <a:solidFill>
                    <a:srgbClr val="FFFFFF">
                      <a:alpha val="70000"/>
                    </a:srgbClr>
                  </a:solidFill>
                  <a:latin typeface="Barlow" panose="00000500000000000000" pitchFamily="2" charset="0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endParaRPr lang="es-ES" altLang="zh-CN" sz="800" dirty="0">
                <a:solidFill>
                  <a:srgbClr val="FFFFFF">
                    <a:alpha val="70000"/>
                  </a:srgbClr>
                </a:solidFill>
                <a:latin typeface="Barlow" panose="00000500000000000000" pitchFamily="2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84CC189-75C6-4ABF-980D-9AB3282D1995}"/>
                </a:ext>
              </a:extLst>
            </p:cNvPr>
            <p:cNvSpPr txBox="1"/>
            <p:nvPr/>
          </p:nvSpPr>
          <p:spPr>
            <a:xfrm>
              <a:off x="10397302" y="7593464"/>
              <a:ext cx="4447235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4000" b="1" dirty="0">
                  <a:solidFill>
                    <a:srgbClr val="FFFFFF"/>
                  </a:solidFill>
                  <a:latin typeface="Barlow" panose="00000500000000000000" pitchFamily="2" charset="0"/>
                  <a:ea typeface="Microsoft YaHei UI Light"/>
                </a:rPr>
                <a:t>Prefinished</a:t>
              </a:r>
            </a:p>
          </p:txBody>
        </p:sp>
        <p:sp>
          <p:nvSpPr>
            <p:cNvPr id="30" name="Rectangle 8">
              <a:extLst>
                <a:ext uri="{FF2B5EF4-FFF2-40B4-BE49-F238E27FC236}">
                  <a16:creationId xmlns:a16="http://schemas.microsoft.com/office/drawing/2014/main" id="{A6682257-7D06-4FE0-9931-95219FBE571D}"/>
                </a:ext>
              </a:extLst>
            </p:cNvPr>
            <p:cNvSpPr/>
            <p:nvPr/>
          </p:nvSpPr>
          <p:spPr>
            <a:xfrm>
              <a:off x="14391034" y="7829669"/>
              <a:ext cx="2912228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>
                <a:spcBef>
                  <a:spcPts val="1200"/>
                </a:spcBef>
              </a:pPr>
              <a:r>
                <a:rPr lang="en-US" altLang="zh-CN" sz="1600" dirty="0">
                  <a:solidFill>
                    <a:srgbClr val="FFFFFF"/>
                  </a:solidFill>
                  <a:latin typeface="Barlow" panose="00000500000000000000" pitchFamily="2" charset="0"/>
                  <a:ea typeface="Lato Light" panose="020F0502020204030203" pitchFamily="34" charset="0"/>
                  <a:cs typeface="Lato Light" panose="020F0502020204030203" pitchFamily="34" charset="0"/>
                </a:rPr>
                <a:t>Made to measure</a:t>
              </a:r>
              <a:endParaRPr lang="es-ES" altLang="zh-CN" sz="800" dirty="0">
                <a:solidFill>
                  <a:srgbClr val="FFFFFF">
                    <a:alpha val="70000"/>
                  </a:srgbClr>
                </a:solidFill>
                <a:latin typeface="Barlow" panose="00000500000000000000" pitchFamily="2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D3CD612-5536-46B8-9982-71A9BBD25B25}"/>
                </a:ext>
              </a:extLst>
            </p:cNvPr>
            <p:cNvSpPr txBox="1"/>
            <p:nvPr/>
          </p:nvSpPr>
          <p:spPr>
            <a:xfrm>
              <a:off x="10397302" y="6179337"/>
              <a:ext cx="4447235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4000" b="1" dirty="0">
                  <a:solidFill>
                    <a:srgbClr val="FFFFFF"/>
                  </a:solidFill>
                  <a:latin typeface="Barlow" panose="00000500000000000000" pitchFamily="2" charset="0"/>
                  <a:ea typeface="Microsoft YaHei UI Light"/>
                </a:rPr>
                <a:t>Convenient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70F0A78-09A9-4076-9DA6-D895411C506E}"/>
                </a:ext>
              </a:extLst>
            </p:cNvPr>
            <p:cNvSpPr/>
            <p:nvPr/>
          </p:nvSpPr>
          <p:spPr>
            <a:xfrm>
              <a:off x="14391034" y="6507512"/>
              <a:ext cx="1741994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>
                <a:spcBef>
                  <a:spcPts val="1200"/>
                </a:spcBef>
              </a:pPr>
              <a:r>
                <a:rPr lang="en-US" altLang="zh-CN" sz="1600" dirty="0">
                  <a:solidFill>
                    <a:srgbClr val="FFFFFF"/>
                  </a:solidFill>
                  <a:latin typeface="Barlow" panose="00000500000000000000" pitchFamily="2" charset="0"/>
                  <a:ea typeface="Lato Light" panose="020F0502020204030203" pitchFamily="34" charset="0"/>
                  <a:cs typeface="Lato Light" panose="020F0502020204030203" pitchFamily="34" charset="0"/>
                </a:rPr>
                <a:t>Installation</a:t>
              </a:r>
              <a:endParaRPr lang="es-ES" altLang="zh-CN" sz="800" dirty="0">
                <a:solidFill>
                  <a:srgbClr val="FFFFFF">
                    <a:alpha val="70000"/>
                  </a:srgbClr>
                </a:solidFill>
                <a:latin typeface="Barlow" panose="00000500000000000000" pitchFamily="2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4EDD284-CF5F-4154-A3B1-99750D45C7DF}"/>
              </a:ext>
            </a:extLst>
          </p:cNvPr>
          <p:cNvSpPr txBox="1"/>
          <p:nvPr/>
        </p:nvSpPr>
        <p:spPr>
          <a:xfrm>
            <a:off x="822400" y="1945098"/>
            <a:ext cx="4860655" cy="3365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800"/>
              </a:spcBef>
            </a:pP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arlow" panose="00000500000000000000" pitchFamily="2" charset="0"/>
              </a:rPr>
              <a:t>WAIT!</a:t>
            </a:r>
          </a:p>
          <a:p>
            <a:pPr>
              <a:lnSpc>
                <a:spcPct val="150000"/>
              </a:lnSpc>
              <a:spcBef>
                <a:spcPts val="800"/>
              </a:spcBef>
            </a:pP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arlow" panose="00000500000000000000" pitchFamily="2" charset="0"/>
              </a:rPr>
              <a:t>IT GETS EVEN </a:t>
            </a:r>
            <a:r>
              <a:rPr lang="en-US" sz="4800" b="1" dirty="0">
                <a:solidFill>
                  <a:srgbClr val="C86400"/>
                </a:solidFill>
                <a:latin typeface="Barlow" panose="00000500000000000000" pitchFamily="2" charset="0"/>
              </a:rPr>
              <a:t>BETTER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869C15-6BC7-4D0E-A6E3-7FF04C97F1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96" y="434492"/>
            <a:ext cx="1651509" cy="50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8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5000" t="-50000" b="-50000"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 txBox="1">
            <a:spLocks noGrp="1"/>
          </p:cNvSpPr>
          <p:nvPr>
            <p:ph type="body" idx="1"/>
          </p:nvPr>
        </p:nvSpPr>
        <p:spPr>
          <a:xfrm>
            <a:off x="4975433" y="524700"/>
            <a:ext cx="6284000" cy="580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" sz="6600" dirty="0"/>
              <a:t>Hardwood floors are always an asset when you sell</a:t>
            </a:r>
          </a:p>
          <a:p>
            <a:pPr marL="0" indent="0">
              <a:buNone/>
            </a:pPr>
            <a:r>
              <a:rPr lang="en" sz="3600" i="1" dirty="0"/>
              <a:t>-The San Diego Union Tribune</a:t>
            </a:r>
            <a:endParaRPr sz="3600" i="1" dirty="0"/>
          </a:p>
        </p:txBody>
      </p:sp>
      <p:sp>
        <p:nvSpPr>
          <p:cNvPr id="123" name="Google Shape;123;p18"/>
          <p:cNvSpPr txBox="1">
            <a:spLocks noGrp="1"/>
          </p:cNvSpPr>
          <p:nvPr>
            <p:ph type="sldNum" idx="12"/>
          </p:nvPr>
        </p:nvSpPr>
        <p:spPr>
          <a:xfrm>
            <a:off x="11667200" y="5808300"/>
            <a:ext cx="5248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33</a:t>
            </a:fld>
            <a:endParaRPr kern="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137E19-A2E8-494D-9B69-339C87DB04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1" y="6293754"/>
            <a:ext cx="1651509" cy="5015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742CDAE8-154C-55E9-F878-2C7F46F72BD5}"/>
              </a:ext>
            </a:extLst>
          </p:cNvPr>
          <p:cNvSpPr/>
          <p:nvPr/>
        </p:nvSpPr>
        <p:spPr>
          <a:xfrm>
            <a:off x="1058499" y="662931"/>
            <a:ext cx="10075002" cy="6042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800"/>
              </a:spcBef>
            </a:pPr>
            <a:r>
              <a:rPr lang="sv-SE" altLang="zh-CN" sz="7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Barlow" panose="00000500000000000000" pitchFamily="2" charset="0"/>
              </a:rPr>
              <a:t> </a:t>
            </a:r>
            <a:r>
              <a:rPr lang="sv-SE" altLang="zh-CN" sz="7200" b="1" dirty="0">
                <a:latin typeface="Barlow" panose="00000500000000000000" pitchFamily="2" charset="0"/>
              </a:rPr>
              <a:t>INTRODUCING </a:t>
            </a:r>
          </a:p>
          <a:p>
            <a:pPr algn="ctr">
              <a:spcBef>
                <a:spcPts val="800"/>
              </a:spcBef>
            </a:pPr>
            <a:r>
              <a:rPr lang="sv-SE" altLang="zh-CN" sz="7200" b="1" dirty="0">
                <a:latin typeface="Barlow" panose="00000500000000000000" pitchFamily="2" charset="0"/>
              </a:rPr>
              <a:t>AS AN</a:t>
            </a:r>
            <a:r>
              <a:rPr lang="sv-SE" altLang="zh-CN" sz="7200" b="1" dirty="0">
                <a:solidFill>
                  <a:srgbClr val="C86400"/>
                </a:solidFill>
                <a:latin typeface="Barlow" panose="00000500000000000000" pitchFamily="2" charset="0"/>
              </a:rPr>
              <a:t> </a:t>
            </a:r>
          </a:p>
          <a:p>
            <a:pPr algn="ctr">
              <a:spcBef>
                <a:spcPts val="800"/>
              </a:spcBef>
            </a:pPr>
            <a:r>
              <a:rPr lang="sv-SE" altLang="zh-CN" sz="7200" b="1" dirty="0">
                <a:solidFill>
                  <a:srgbClr val="C86400"/>
                </a:solidFill>
                <a:latin typeface="Barlow" panose="00000500000000000000" pitchFamily="2" charset="0"/>
              </a:rPr>
              <a:t>ALTERNATIVE </a:t>
            </a:r>
          </a:p>
          <a:p>
            <a:pPr algn="ctr">
              <a:spcBef>
                <a:spcPts val="800"/>
              </a:spcBef>
            </a:pPr>
            <a:r>
              <a:rPr lang="sv-SE" altLang="zh-CN" sz="7200" b="1" dirty="0">
                <a:latin typeface="Barlow" panose="00000500000000000000" pitchFamily="2" charset="0"/>
              </a:rPr>
              <a:t>FOR</a:t>
            </a:r>
          </a:p>
          <a:p>
            <a:pPr algn="ctr">
              <a:spcBef>
                <a:spcPts val="800"/>
              </a:spcBef>
            </a:pPr>
            <a:r>
              <a:rPr lang="sv-SE" altLang="zh-CN" sz="7200" b="1" dirty="0">
                <a:solidFill>
                  <a:srgbClr val="C86400"/>
                </a:solidFill>
                <a:latin typeface="Barlow" panose="00000500000000000000" pitchFamily="2" charset="0"/>
              </a:rPr>
              <a:t>TILES</a:t>
            </a:r>
            <a:endParaRPr lang="sv-SE" altLang="zh-CN" sz="7200" b="1" dirty="0">
              <a:latin typeface="Barlow" panose="00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724158-C5B8-F36F-5701-1308872F9C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96" y="434492"/>
            <a:ext cx="1651509" cy="50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20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t="-30000" r="44000" b="-46000"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16;p17">
            <a:extLst>
              <a:ext uri="{FF2B5EF4-FFF2-40B4-BE49-F238E27FC236}">
                <a16:creationId xmlns:a16="http://schemas.microsoft.com/office/drawing/2014/main" id="{105C5050-EDE6-4842-BFB7-BC00BE25C863}"/>
              </a:ext>
            </a:extLst>
          </p:cNvPr>
          <p:cNvSpPr txBox="1">
            <a:spLocks/>
          </p:cNvSpPr>
          <p:nvPr/>
        </p:nvSpPr>
        <p:spPr>
          <a:xfrm>
            <a:off x="3336924" y="2643935"/>
            <a:ext cx="7995104" cy="12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Barlow"/>
              <a:buNone/>
              <a:tabLst/>
              <a:defRPr/>
            </a:pPr>
            <a:r>
              <a:rPr lang="en-MY" kern="0" dirty="0">
                <a:solidFill>
                  <a:srgbClr val="FFFFFF"/>
                </a:solidFill>
              </a:rPr>
              <a:t>7</a:t>
            </a:r>
            <a:r>
              <a:rPr kumimoji="0" lang="en-MY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/>
                <a:sym typeface="Barlow"/>
              </a:rPr>
              <a:t>.</a:t>
            </a:r>
          </a:p>
        </p:txBody>
      </p:sp>
      <p:sp>
        <p:nvSpPr>
          <p:cNvPr id="7" name="Google Shape;116;p17">
            <a:extLst>
              <a:ext uri="{FF2B5EF4-FFF2-40B4-BE49-F238E27FC236}">
                <a16:creationId xmlns:a16="http://schemas.microsoft.com/office/drawing/2014/main" id="{B4D8CA23-A1AF-4C5D-B563-BD6D447FC37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892095" y="2643935"/>
            <a:ext cx="7995104" cy="121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dirty="0"/>
              <a:t>OTHER TIMBER PRODUCTS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12B783-2B16-4FB5-9935-381C79E0C8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1" y="6293754"/>
            <a:ext cx="1651509" cy="50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76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stretch>
            <a:fillRect l="-9000" t="-10000" b="-10000"/>
          </a:stretch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>
            <a:spLocks noGrp="1"/>
          </p:cNvSpPr>
          <p:nvPr>
            <p:ph type="sldNum" idx="12"/>
          </p:nvPr>
        </p:nvSpPr>
        <p:spPr>
          <a:xfrm>
            <a:off x="11667200" y="5808300"/>
            <a:ext cx="5248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/>
                <a:sym typeface="Barlow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36</a:t>
            </a:fld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low"/>
              <a:sym typeface="Barlow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8F1CBFE-D628-495C-9070-149CAAD006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1" y="6293754"/>
            <a:ext cx="1651509" cy="501518"/>
          </a:xfrm>
          <a:prstGeom prst="rect">
            <a:avLst/>
          </a:prstGeom>
        </p:spPr>
      </p:pic>
      <p:sp>
        <p:nvSpPr>
          <p:cNvPr id="7" name="Google Shape;141;p20">
            <a:extLst>
              <a:ext uri="{FF2B5EF4-FFF2-40B4-BE49-F238E27FC236}">
                <a16:creationId xmlns:a16="http://schemas.microsoft.com/office/drawing/2014/main" id="{CB974373-6789-460D-A3A1-9D7A494D2F19}"/>
              </a:ext>
            </a:extLst>
          </p:cNvPr>
          <p:cNvSpPr txBox="1">
            <a:spLocks/>
          </p:cNvSpPr>
          <p:nvPr/>
        </p:nvSpPr>
        <p:spPr>
          <a:xfrm>
            <a:off x="1735600" y="-125205"/>
            <a:ext cx="7346256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MY" sz="4400" kern="0" dirty="0">
                <a:solidFill>
                  <a:schemeClr val="accent1"/>
                </a:solidFill>
              </a:rPr>
              <a:t>TIMBER ENGINEERED DOOR</a:t>
            </a:r>
          </a:p>
        </p:txBody>
      </p:sp>
      <p:pic>
        <p:nvPicPr>
          <p:cNvPr id="14" name="imageSelected0">
            <a:extLst>
              <a:ext uri="{FF2B5EF4-FFF2-40B4-BE49-F238E27FC236}">
                <a16:creationId xmlns:a16="http://schemas.microsoft.com/office/drawing/2014/main" id="{6A20377D-0E36-45D8-9DDC-EA417367056A}"/>
              </a:ext>
            </a:extLst>
          </p:cNvPr>
          <p:cNvPicPr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600" y="1034594"/>
            <a:ext cx="3680765" cy="4845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E11ADE-403A-4213-9A88-C89C24B34228}"/>
              </a:ext>
            </a:extLst>
          </p:cNvPr>
          <p:cNvPicPr/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283" y="1034594"/>
            <a:ext cx="4246483" cy="48457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7716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stretch>
            <a:fillRect l="-9000" t="-10000" b="-10000"/>
          </a:stretch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>
            <a:spLocks noGrp="1"/>
          </p:cNvSpPr>
          <p:nvPr>
            <p:ph type="sldNum" idx="12"/>
          </p:nvPr>
        </p:nvSpPr>
        <p:spPr>
          <a:xfrm>
            <a:off x="11667200" y="5808300"/>
            <a:ext cx="5248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/>
                <a:sym typeface="Barlow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37</a:t>
            </a:fld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low"/>
              <a:sym typeface="Barlow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8F1CBFE-D628-495C-9070-149CAAD006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1" y="6293754"/>
            <a:ext cx="1651509" cy="501518"/>
          </a:xfrm>
          <a:prstGeom prst="rect">
            <a:avLst/>
          </a:prstGeom>
        </p:spPr>
      </p:pic>
      <p:sp>
        <p:nvSpPr>
          <p:cNvPr id="7" name="Google Shape;141;p20">
            <a:extLst>
              <a:ext uri="{FF2B5EF4-FFF2-40B4-BE49-F238E27FC236}">
                <a16:creationId xmlns:a16="http://schemas.microsoft.com/office/drawing/2014/main" id="{CB974373-6789-460D-A3A1-9D7A494D2F19}"/>
              </a:ext>
            </a:extLst>
          </p:cNvPr>
          <p:cNvSpPr txBox="1">
            <a:spLocks/>
          </p:cNvSpPr>
          <p:nvPr/>
        </p:nvSpPr>
        <p:spPr>
          <a:xfrm>
            <a:off x="1735600" y="-125205"/>
            <a:ext cx="7346256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MY" sz="4400" kern="0" dirty="0">
                <a:solidFill>
                  <a:schemeClr val="accent1"/>
                </a:solidFill>
              </a:rPr>
              <a:t>TIMBER ENGINEERED DOOR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30A988D-4D54-4D07-A12D-78D565300B5D}"/>
              </a:ext>
            </a:extLst>
          </p:cNvPr>
          <p:cNvPicPr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82" y="984794"/>
            <a:ext cx="2948463" cy="509963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350DC11-A3C1-4CA5-A8F4-E9B77323BE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8645614"/>
              </p:ext>
            </p:extLst>
          </p:nvPr>
        </p:nvGraphicFramePr>
        <p:xfrm>
          <a:off x="4651899" y="1904675"/>
          <a:ext cx="6818050" cy="3295944"/>
        </p:xfrm>
        <a:graphic>
          <a:graphicData uri="http://schemas.openxmlformats.org/drawingml/2006/table">
            <a:tbl>
              <a:tblPr/>
              <a:tblGrid>
                <a:gridCol w="1714166">
                  <a:extLst>
                    <a:ext uri="{9D8B030D-6E8A-4147-A177-3AD203B41FA5}">
                      <a16:colId xmlns:a16="http://schemas.microsoft.com/office/drawing/2014/main" val="10041886"/>
                    </a:ext>
                  </a:extLst>
                </a:gridCol>
                <a:gridCol w="2387134">
                  <a:extLst>
                    <a:ext uri="{9D8B030D-6E8A-4147-A177-3AD203B41FA5}">
                      <a16:colId xmlns:a16="http://schemas.microsoft.com/office/drawing/2014/main" val="926919057"/>
                    </a:ext>
                  </a:extLst>
                </a:gridCol>
                <a:gridCol w="2716750">
                  <a:extLst>
                    <a:ext uri="{9D8B030D-6E8A-4147-A177-3AD203B41FA5}">
                      <a16:colId xmlns:a16="http://schemas.microsoft.com/office/drawing/2014/main" val="788321079"/>
                    </a:ext>
                  </a:extLst>
                </a:gridCol>
              </a:tblGrid>
              <a:tr h="454899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700" b="1" kern="1200" dirty="0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Engineered Door</a:t>
                      </a:r>
                      <a:endParaRPr lang="en-MY" sz="1100" dirty="0">
                        <a:solidFill>
                          <a:schemeClr val="bg1"/>
                        </a:solidFill>
                        <a:effectLst/>
                        <a:latin typeface="Barlow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6" marR="7286" marT="7286" marB="91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4654799"/>
                  </a:ext>
                </a:extLst>
              </a:tr>
              <a:tr h="4548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kern="1200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Item</a:t>
                      </a:r>
                      <a:endParaRPr lang="en-MY" sz="1100">
                        <a:solidFill>
                          <a:schemeClr val="bg1"/>
                        </a:solidFill>
                        <a:effectLst/>
                        <a:latin typeface="Barlow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6" marR="7286" marT="7286" marB="91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kern="1200" dirty="0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Element</a:t>
                      </a:r>
                      <a:endParaRPr lang="en-MY" sz="1100" dirty="0">
                        <a:solidFill>
                          <a:schemeClr val="bg1"/>
                        </a:solidFill>
                        <a:effectLst/>
                        <a:latin typeface="Barlow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6" marR="7286" marT="7286" marB="91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kern="1200" dirty="0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Material Used</a:t>
                      </a:r>
                      <a:endParaRPr lang="en-MY" sz="1100" dirty="0">
                        <a:solidFill>
                          <a:schemeClr val="bg1"/>
                        </a:solidFill>
                        <a:effectLst/>
                        <a:latin typeface="Barlow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6" marR="7286" marT="7286" marB="91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718814"/>
                  </a:ext>
                </a:extLst>
              </a:tr>
              <a:tr h="45489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700" b="1" kern="1200" dirty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Door Sash</a:t>
                      </a:r>
                      <a:endParaRPr lang="en-MY" sz="1100" dirty="0">
                        <a:effectLst/>
                        <a:latin typeface="Barlow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6" marR="7286" marT="7286" marB="91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A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 Frame </a:t>
                      </a:r>
                      <a:endParaRPr lang="en-MY" sz="1400" dirty="0">
                        <a:effectLst/>
                        <a:latin typeface="Barlow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6" marR="7286" marT="7286" marB="9107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A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Treated Rubber </a:t>
                      </a:r>
                      <a:endParaRPr lang="en-MY" sz="1400" dirty="0">
                        <a:effectLst/>
                        <a:latin typeface="Barlow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6" marR="7286" marT="7286" marB="9107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A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160890"/>
                  </a:ext>
                </a:extLst>
              </a:tr>
              <a:tr h="454899">
                <a:tc v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Core Material </a:t>
                      </a:r>
                      <a:endParaRPr lang="en-MY" sz="1400" dirty="0">
                        <a:effectLst/>
                        <a:latin typeface="Barlow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6" marR="7286" marT="7286" marB="9107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A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Treated Solid Timber Parts</a:t>
                      </a:r>
                      <a:endParaRPr lang="en-MY" sz="1400">
                        <a:effectLst/>
                        <a:latin typeface="Barlow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6" marR="7286" marT="7286" marB="9107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A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404717"/>
                  </a:ext>
                </a:extLst>
              </a:tr>
              <a:tr h="566550">
                <a:tc v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Face </a:t>
                      </a:r>
                      <a:r>
                        <a:rPr lang="en-MY" sz="1400" dirty="0">
                          <a:solidFill>
                            <a:schemeClr val="dk1"/>
                          </a:solidFill>
                          <a:effectLst/>
                          <a:latin typeface="Barlow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Timber </a:t>
                      </a:r>
                      <a:endParaRPr lang="en-MY" sz="1400" dirty="0">
                        <a:effectLst/>
                        <a:latin typeface="Barlow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6" marR="7286" marT="7286" marB="9107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A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8mm tk.</a:t>
                      </a:r>
                      <a:r>
                        <a:rPr lang="en-MY" sz="1400" dirty="0">
                          <a:solidFill>
                            <a:schemeClr val="dk1"/>
                          </a:solidFill>
                          <a:effectLst/>
                          <a:latin typeface="Barlow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MY" sz="1400" b="0" dirty="0">
                          <a:solidFill>
                            <a:schemeClr val="dk1"/>
                          </a:solidFill>
                          <a:effectLst/>
                          <a:latin typeface="Barlow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Mahogany/ Teak </a:t>
                      </a:r>
                      <a:r>
                        <a:rPr lang="en-MY" sz="1400" dirty="0">
                          <a:solidFill>
                            <a:schemeClr val="dk1"/>
                          </a:solidFill>
                          <a:effectLst/>
                          <a:latin typeface="Barlow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Veneer </a:t>
                      </a:r>
                      <a:endParaRPr lang="en-MY" sz="1400" dirty="0">
                        <a:latin typeface="Barlow" panose="00000500000000000000" pitchFamily="2" charset="0"/>
                      </a:endParaRPr>
                    </a:p>
                  </a:txBody>
                  <a:tcPr marL="7286" marR="7286" marT="7286" marB="9107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A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247969"/>
                  </a:ext>
                </a:extLst>
              </a:tr>
              <a:tr h="454899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700" b="1" kern="1200" dirty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  <a:ea typeface="Times New Roman" panose="02020603050405020304" pitchFamily="18" charset="0"/>
                        </a:rPr>
                        <a:t>Door Frame</a:t>
                      </a:r>
                      <a:endParaRPr lang="en-MY" sz="1100" dirty="0">
                        <a:effectLst/>
                        <a:latin typeface="Barlow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7286" marR="7286" marT="7286" marB="91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A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  <a:ea typeface="Times New Roman" panose="02020603050405020304" pitchFamily="18" charset="0"/>
                        </a:rPr>
                        <a:t>Frame</a:t>
                      </a:r>
                      <a:endParaRPr lang="en-MY" sz="1400">
                        <a:effectLst/>
                        <a:latin typeface="Barlow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7286" marR="7286" marT="7286" marB="9107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A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  <a:ea typeface="Times New Roman" panose="02020603050405020304" pitchFamily="18" charset="0"/>
                        </a:rPr>
                        <a:t>Treated Mahogany / Teak</a:t>
                      </a:r>
                      <a:endParaRPr lang="en-MY" sz="1400" dirty="0">
                        <a:effectLst/>
                        <a:latin typeface="Barlow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7286" marR="7286" marT="7286" marB="9107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A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111588"/>
                  </a:ext>
                </a:extLst>
              </a:tr>
              <a:tr h="454899">
                <a:tc v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  <a:ea typeface="Times New Roman" panose="02020603050405020304" pitchFamily="18" charset="0"/>
                        </a:rPr>
                        <a:t>Architraves</a:t>
                      </a:r>
                      <a:endParaRPr lang="en-MY" sz="1400">
                        <a:effectLst/>
                        <a:latin typeface="Barlow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7286" marR="7286" marT="7286" marB="9107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A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  <a:ea typeface="Times New Roman" panose="02020603050405020304" pitchFamily="18" charset="0"/>
                        </a:rPr>
                        <a:t>Treated Mahogany / Teak</a:t>
                      </a:r>
                      <a:endParaRPr lang="en-MY" sz="1400" dirty="0">
                        <a:effectLst/>
                        <a:latin typeface="Barlow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7286" marR="7286" marT="7286" marB="9107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A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994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502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stretch>
            <a:fillRect l="-9000" t="-10000" b="-10000"/>
          </a:stretch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>
            <a:spLocks noGrp="1"/>
          </p:cNvSpPr>
          <p:nvPr>
            <p:ph type="sldNum" idx="12"/>
          </p:nvPr>
        </p:nvSpPr>
        <p:spPr>
          <a:xfrm>
            <a:off x="11667200" y="5808300"/>
            <a:ext cx="5248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/>
                <a:sym typeface="Barlow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38</a:t>
            </a:fld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low"/>
              <a:sym typeface="Barlow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8F1CBFE-D628-495C-9070-149CAAD006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1" y="6293754"/>
            <a:ext cx="1651509" cy="501518"/>
          </a:xfrm>
          <a:prstGeom prst="rect">
            <a:avLst/>
          </a:prstGeom>
        </p:spPr>
      </p:pic>
      <p:sp>
        <p:nvSpPr>
          <p:cNvPr id="7" name="Google Shape;141;p20">
            <a:extLst>
              <a:ext uri="{FF2B5EF4-FFF2-40B4-BE49-F238E27FC236}">
                <a16:creationId xmlns:a16="http://schemas.microsoft.com/office/drawing/2014/main" id="{CB974373-6789-460D-A3A1-9D7A494D2F19}"/>
              </a:ext>
            </a:extLst>
          </p:cNvPr>
          <p:cNvSpPr txBox="1">
            <a:spLocks/>
          </p:cNvSpPr>
          <p:nvPr/>
        </p:nvSpPr>
        <p:spPr>
          <a:xfrm>
            <a:off x="1735600" y="-125205"/>
            <a:ext cx="5961539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MY" sz="4400" kern="0" dirty="0">
                <a:solidFill>
                  <a:schemeClr val="accent1"/>
                </a:solidFill>
              </a:rPr>
              <a:t>TIMBER STAIRCASES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9AF546-6270-4C4F-8A2F-7FE6CD8CE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6956" y="1180729"/>
            <a:ext cx="3552177" cy="47362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1EDD84-1A1D-4703-981B-A716A9E805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845" y="1180729"/>
            <a:ext cx="6314982" cy="473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71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stretch>
            <a:fillRect l="-9000" t="-10000" b="-10000"/>
          </a:stretch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>
            <a:spLocks noGrp="1"/>
          </p:cNvSpPr>
          <p:nvPr>
            <p:ph type="sldNum" idx="12"/>
          </p:nvPr>
        </p:nvSpPr>
        <p:spPr>
          <a:xfrm>
            <a:off x="11667200" y="5808300"/>
            <a:ext cx="5248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/>
                <a:sym typeface="Barlow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39</a:t>
            </a:fld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low"/>
              <a:sym typeface="Barlow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8F1CBFE-D628-495C-9070-149CAAD006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1" y="6293754"/>
            <a:ext cx="1651509" cy="5015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796E81-D0F3-437F-A567-1D11512051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358" y="816077"/>
            <a:ext cx="3646539" cy="48620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B40971-B27A-4CC8-97B2-A92EE4AE3A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07" y="1524000"/>
            <a:ext cx="3833850" cy="34384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56E8F6-4F5C-4B58-B1B7-E7A53DE9F4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726" y="1547359"/>
            <a:ext cx="3193522" cy="3391766"/>
          </a:xfrm>
          <a:prstGeom prst="rect">
            <a:avLst/>
          </a:prstGeom>
        </p:spPr>
      </p:pic>
      <p:sp>
        <p:nvSpPr>
          <p:cNvPr id="7" name="Google Shape;141;p20">
            <a:extLst>
              <a:ext uri="{FF2B5EF4-FFF2-40B4-BE49-F238E27FC236}">
                <a16:creationId xmlns:a16="http://schemas.microsoft.com/office/drawing/2014/main" id="{CB974373-6789-460D-A3A1-9D7A494D2F19}"/>
              </a:ext>
            </a:extLst>
          </p:cNvPr>
          <p:cNvSpPr txBox="1">
            <a:spLocks/>
          </p:cNvSpPr>
          <p:nvPr/>
        </p:nvSpPr>
        <p:spPr>
          <a:xfrm>
            <a:off x="1735600" y="-125205"/>
            <a:ext cx="5961539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MY" sz="4400" kern="0" dirty="0">
                <a:solidFill>
                  <a:schemeClr val="accent1"/>
                </a:solidFill>
              </a:rPr>
              <a:t>TIMBER STAIRCASES</a:t>
            </a:r>
          </a:p>
        </p:txBody>
      </p:sp>
    </p:spTree>
    <p:extLst>
      <p:ext uri="{BB962C8B-B14F-4D97-AF65-F5344CB8AC3E}">
        <p14:creationId xmlns:p14="http://schemas.microsoft.com/office/powerpoint/2010/main" val="139798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>
            <a:spLocks noGrp="1"/>
          </p:cNvSpPr>
          <p:nvPr>
            <p:ph type="title"/>
          </p:nvPr>
        </p:nvSpPr>
        <p:spPr>
          <a:xfrm>
            <a:off x="1576267" y="524633"/>
            <a:ext cx="8986000" cy="1075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WHAT WE DO</a:t>
            </a:r>
            <a:endParaRPr dirty="0"/>
          </a:p>
        </p:txBody>
      </p:sp>
      <p:sp>
        <p:nvSpPr>
          <p:cNvPr id="100" name="Google Shape;100;p15"/>
          <p:cNvSpPr txBox="1">
            <a:spLocks noGrp="1"/>
          </p:cNvSpPr>
          <p:nvPr>
            <p:ph type="sldNum" idx="12"/>
          </p:nvPr>
        </p:nvSpPr>
        <p:spPr>
          <a:xfrm>
            <a:off x="11667200" y="5808300"/>
            <a:ext cx="5248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4</a:t>
            </a:fld>
            <a:endParaRPr kern="0">
              <a:solidFill>
                <a:srgbClr val="FFFFFF"/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782EBE3-6E5C-41EA-A0C5-AF4943CA7894}"/>
              </a:ext>
            </a:extLst>
          </p:cNvPr>
          <p:cNvGrpSpPr/>
          <p:nvPr/>
        </p:nvGrpSpPr>
        <p:grpSpPr>
          <a:xfrm>
            <a:off x="597131" y="2658542"/>
            <a:ext cx="11594869" cy="3299468"/>
            <a:chOff x="345136" y="1829921"/>
            <a:chExt cx="11594869" cy="3299468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8C3BE2F6-2E3C-43E4-BD99-DD6013B618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l="10725" t="231" r="23880" b="-231"/>
            <a:stretch/>
          </p:blipFill>
          <p:spPr>
            <a:xfrm>
              <a:off x="2855392" y="1854018"/>
              <a:ext cx="1857097" cy="185709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958FDFC1-33A8-4634-8BC6-D024531C1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7302" r="17302"/>
            <a:stretch/>
          </p:blipFill>
          <p:spPr>
            <a:xfrm>
              <a:off x="9706359" y="1883732"/>
              <a:ext cx="1838762" cy="18387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F1F743A0-B6FB-45D7-AC7E-15CEED9C18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8975" t="-219" r="32251" b="219"/>
            <a:stretch/>
          </p:blipFill>
          <p:spPr>
            <a:xfrm>
              <a:off x="7424336" y="1875038"/>
              <a:ext cx="1878429" cy="187842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FB0D01AA-5EAD-468C-9DCA-39695D6D03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-438" t="-813" r="35042" b="813"/>
            <a:stretch/>
          </p:blipFill>
          <p:spPr>
            <a:xfrm>
              <a:off x="494592" y="1829921"/>
              <a:ext cx="1889428" cy="188942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9458B8EC-FD1C-4E76-BBFA-208E50BB63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81" r="6381"/>
            <a:stretch/>
          </p:blipFill>
          <p:spPr>
            <a:xfrm>
              <a:off x="5129181" y="1888136"/>
              <a:ext cx="1865331" cy="1865331"/>
            </a:xfrm>
            <a:prstGeom prst="rect">
              <a:avLst/>
            </a:prstGeom>
            <a:ln>
              <a:solidFill>
                <a:sysClr val="windowText" lastClr="000000">
                  <a:lumMod val="50000"/>
                  <a:lumOff val="50000"/>
                </a:sys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53" name="组合 43">
              <a:extLst>
                <a:ext uri="{FF2B5EF4-FFF2-40B4-BE49-F238E27FC236}">
                  <a16:creationId xmlns:a16="http://schemas.microsoft.com/office/drawing/2014/main" id="{2F28541C-D0A8-4CE5-A0A6-3C7BBA2372C6}"/>
                </a:ext>
              </a:extLst>
            </p:cNvPr>
            <p:cNvGrpSpPr/>
            <p:nvPr/>
          </p:nvGrpSpPr>
          <p:grpSpPr>
            <a:xfrm>
              <a:off x="345136" y="3576958"/>
              <a:ext cx="2386106" cy="1552431"/>
              <a:chOff x="1044381" y="3384950"/>
              <a:chExt cx="2249997" cy="1463877"/>
            </a:xfrm>
          </p:grpSpPr>
          <p:cxnSp>
            <p:nvCxnSpPr>
              <p:cNvPr id="72" name="Straight Connector 2">
                <a:extLst>
                  <a:ext uri="{FF2B5EF4-FFF2-40B4-BE49-F238E27FC236}">
                    <a16:creationId xmlns:a16="http://schemas.microsoft.com/office/drawing/2014/main" id="{704E4C01-2AA5-4069-9DEE-AAC3351369E8}"/>
                  </a:ext>
                </a:extLst>
              </p:cNvPr>
              <p:cNvCxnSpPr/>
              <p:nvPr/>
            </p:nvCxnSpPr>
            <p:spPr>
              <a:xfrm rot="5400000">
                <a:off x="1908984" y="4086343"/>
                <a:ext cx="485778" cy="2268"/>
              </a:xfrm>
              <a:prstGeom prst="line">
                <a:avLst/>
              </a:prstGeom>
              <a:noFill/>
              <a:ln w="12700" cap="flat" cmpd="sng" algn="ctr">
                <a:solidFill>
                  <a:srgbClr val="FFC000"/>
                </a:solidFill>
                <a:prstDash val="sysDot"/>
                <a:miter lim="800000"/>
                <a:tailEnd type="oval"/>
              </a:ln>
              <a:effectLst/>
            </p:spPr>
          </p:cxnSp>
          <p:sp>
            <p:nvSpPr>
              <p:cNvPr id="73" name="Rectangle: Rounded Corners 5">
                <a:extLst>
                  <a:ext uri="{FF2B5EF4-FFF2-40B4-BE49-F238E27FC236}">
                    <a16:creationId xmlns:a16="http://schemas.microsoft.com/office/drawing/2014/main" id="{A74ACC24-DCBF-4B74-817E-E757557817AC}"/>
                  </a:ext>
                </a:extLst>
              </p:cNvPr>
              <p:cNvSpPr/>
              <p:nvPr/>
            </p:nvSpPr>
            <p:spPr>
              <a:xfrm rot="10800000" flipV="1">
                <a:off x="1807401" y="3384950"/>
                <a:ext cx="682324" cy="419288"/>
              </a:xfrm>
              <a:prstGeom prst="roundRect">
                <a:avLst>
                  <a:gd name="adj" fmla="val 50000"/>
                </a:avLst>
              </a:prstGeom>
              <a:solidFill>
                <a:srgbClr val="FFC000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190500" dist="381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wrap="none" anchor="ctr">
                <a:norm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25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ea"/>
                  <a:sym typeface="+mn-lt"/>
                </a:endParaRPr>
              </a:p>
            </p:txBody>
          </p:sp>
          <p:grpSp>
            <p:nvGrpSpPr>
              <p:cNvPr id="74" name="组合 69">
                <a:extLst>
                  <a:ext uri="{FF2B5EF4-FFF2-40B4-BE49-F238E27FC236}">
                    <a16:creationId xmlns:a16="http://schemas.microsoft.com/office/drawing/2014/main" id="{80A35C95-F2D2-41CE-847E-D4CB912EC169}"/>
                  </a:ext>
                </a:extLst>
              </p:cNvPr>
              <p:cNvGrpSpPr/>
              <p:nvPr/>
            </p:nvGrpSpPr>
            <p:grpSpPr>
              <a:xfrm>
                <a:off x="1044381" y="3452637"/>
                <a:ext cx="2249997" cy="1396190"/>
                <a:chOff x="1044381" y="3452637"/>
                <a:chExt cx="2249997" cy="1396190"/>
              </a:xfrm>
            </p:grpSpPr>
            <p:sp>
              <p:nvSpPr>
                <p:cNvPr id="75" name="矩形 70">
                  <a:extLst>
                    <a:ext uri="{FF2B5EF4-FFF2-40B4-BE49-F238E27FC236}">
                      <a16:creationId xmlns:a16="http://schemas.microsoft.com/office/drawing/2014/main" id="{B9710200-E5FC-48FF-9F9C-36C670BB5C93}"/>
                    </a:ext>
                  </a:extLst>
                </p:cNvPr>
                <p:cNvSpPr/>
                <p:nvPr/>
              </p:nvSpPr>
              <p:spPr>
                <a:xfrm>
                  <a:off x="1044381" y="4294868"/>
                  <a:ext cx="2249997" cy="553959"/>
                </a:xfrm>
                <a:prstGeom prst="rect">
                  <a:avLst/>
                </a:prstGeom>
              </p:spPr>
              <p:txBody>
                <a:bodyPr wrap="square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微软雅黑" panose="020F0502020204030204"/>
                      <a:ea typeface="微软雅黑"/>
                      <a:cs typeface="+mn-ea"/>
                      <a:sym typeface="+mn-lt"/>
                    </a:rPr>
                    <a:t>BUILDING CONSTRUCTION</a:t>
                  </a:r>
                </a:p>
              </p:txBody>
            </p:sp>
            <p:sp>
              <p:nvSpPr>
                <p:cNvPr id="76" name="矩形 71">
                  <a:extLst>
                    <a:ext uri="{FF2B5EF4-FFF2-40B4-BE49-F238E27FC236}">
                      <a16:creationId xmlns:a16="http://schemas.microsoft.com/office/drawing/2014/main" id="{C121CE45-61E3-4448-A1E6-A9C6DF79C1BE}"/>
                    </a:ext>
                  </a:extLst>
                </p:cNvPr>
                <p:cNvSpPr/>
                <p:nvPr/>
              </p:nvSpPr>
              <p:spPr>
                <a:xfrm>
                  <a:off x="1522307" y="3452637"/>
                  <a:ext cx="1259464" cy="310173"/>
                </a:xfrm>
                <a:prstGeom prst="rect">
                  <a:avLst/>
                </a:prstGeom>
              </p:spPr>
              <p:txBody>
                <a:bodyPr wrap="square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F0502020204030204"/>
                      <a:ea typeface="微软雅黑"/>
                      <a:cs typeface="+mn-ea"/>
                      <a:sym typeface="+mn-lt"/>
                    </a:rPr>
                    <a:t>01</a:t>
                  </a:r>
                  <a:endParaRPr kumimoji="0" lang="zh-CN" alt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F0502020204030204"/>
                    <a:ea typeface="微软雅黑"/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4" name="组合 44">
              <a:extLst>
                <a:ext uri="{FF2B5EF4-FFF2-40B4-BE49-F238E27FC236}">
                  <a16:creationId xmlns:a16="http://schemas.microsoft.com/office/drawing/2014/main" id="{4ADE72EF-803B-42A2-9E5A-0980DC87E939}"/>
                </a:ext>
              </a:extLst>
            </p:cNvPr>
            <p:cNvGrpSpPr/>
            <p:nvPr/>
          </p:nvGrpSpPr>
          <p:grpSpPr>
            <a:xfrm>
              <a:off x="2634468" y="3543895"/>
              <a:ext cx="2386106" cy="1299784"/>
              <a:chOff x="3666366" y="3341873"/>
              <a:chExt cx="2249997" cy="1225642"/>
            </a:xfrm>
          </p:grpSpPr>
          <p:cxnSp>
            <p:nvCxnSpPr>
              <p:cNvPr id="68" name="Straight Connector 9">
                <a:extLst>
                  <a:ext uri="{FF2B5EF4-FFF2-40B4-BE49-F238E27FC236}">
                    <a16:creationId xmlns:a16="http://schemas.microsoft.com/office/drawing/2014/main" id="{B7FD2E63-32B2-4C4C-B117-9FE7A25DFC2D}"/>
                  </a:ext>
                </a:extLst>
              </p:cNvPr>
              <p:cNvCxnSpPr/>
              <p:nvPr/>
            </p:nvCxnSpPr>
            <p:spPr>
              <a:xfrm rot="5400000">
                <a:off x="4549610" y="3988635"/>
                <a:ext cx="485778" cy="2268"/>
              </a:xfrm>
              <a:prstGeom prst="line">
                <a:avLst/>
              </a:prstGeom>
              <a:noFill/>
              <a:ln w="12700" cap="flat" cmpd="sng" algn="ctr">
                <a:solidFill>
                  <a:srgbClr val="3D4D6F"/>
                </a:solidFill>
                <a:prstDash val="sysDot"/>
                <a:miter lim="800000"/>
                <a:tailEnd type="oval"/>
              </a:ln>
              <a:effectLst/>
            </p:spPr>
          </p:cxnSp>
          <p:sp>
            <p:nvSpPr>
              <p:cNvPr id="69" name="Rectangle: Rounded Corners 12">
                <a:extLst>
                  <a:ext uri="{FF2B5EF4-FFF2-40B4-BE49-F238E27FC236}">
                    <a16:creationId xmlns:a16="http://schemas.microsoft.com/office/drawing/2014/main" id="{A16D6724-AB57-4000-B3F1-5403FC17352F}"/>
                  </a:ext>
                </a:extLst>
              </p:cNvPr>
              <p:cNvSpPr/>
              <p:nvPr/>
            </p:nvSpPr>
            <p:spPr>
              <a:xfrm rot="10800000" flipV="1">
                <a:off x="4453680" y="3341873"/>
                <a:ext cx="678930" cy="420936"/>
              </a:xfrm>
              <a:prstGeom prst="roundRect">
                <a:avLst>
                  <a:gd name="adj" fmla="val 50000"/>
                </a:avLst>
              </a:prstGeom>
              <a:solidFill>
                <a:srgbClr val="3D4D6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190500" dist="381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wrap="none" anchor="ctr">
                <a:norm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25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70" name="矩形 63">
                <a:extLst>
                  <a:ext uri="{FF2B5EF4-FFF2-40B4-BE49-F238E27FC236}">
                    <a16:creationId xmlns:a16="http://schemas.microsoft.com/office/drawing/2014/main" id="{D00B4E65-DBF1-4407-9226-2963AD7D32F7}"/>
                  </a:ext>
                </a:extLst>
              </p:cNvPr>
              <p:cNvSpPr/>
              <p:nvPr/>
            </p:nvSpPr>
            <p:spPr>
              <a:xfrm>
                <a:off x="4161632" y="3407881"/>
                <a:ext cx="1259464" cy="310173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微软雅黑" panose="020F0502020204030204"/>
                    <a:ea typeface="微软雅黑"/>
                    <a:cs typeface="+mn-ea"/>
                    <a:sym typeface="+mn-lt"/>
                  </a:rPr>
                  <a:t>02</a:t>
                </a:r>
                <a:endPara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71" name="矩形 64">
                <a:extLst>
                  <a:ext uri="{FF2B5EF4-FFF2-40B4-BE49-F238E27FC236}">
                    <a16:creationId xmlns:a16="http://schemas.microsoft.com/office/drawing/2014/main" id="{FF3C196E-E7E2-4655-A22C-D4FB415FD169}"/>
                  </a:ext>
                </a:extLst>
              </p:cNvPr>
              <p:cNvSpPr/>
              <p:nvPr/>
            </p:nvSpPr>
            <p:spPr>
              <a:xfrm>
                <a:off x="3666366" y="4257342"/>
                <a:ext cx="2249997" cy="310173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anose="020F0502020204030204"/>
                    <a:ea typeface="微软雅黑"/>
                    <a:cs typeface="+mn-ea"/>
                    <a:sym typeface="+mn-lt"/>
                  </a:rPr>
                  <a:t>ROADS AND BRIDGES</a:t>
                </a:r>
              </a:p>
            </p:txBody>
          </p:sp>
        </p:grpSp>
        <p:grpSp>
          <p:nvGrpSpPr>
            <p:cNvPr id="55" name="组合 45">
              <a:extLst>
                <a:ext uri="{FF2B5EF4-FFF2-40B4-BE49-F238E27FC236}">
                  <a16:creationId xmlns:a16="http://schemas.microsoft.com/office/drawing/2014/main" id="{E4AC933F-DD70-4445-AD70-3A13D97C0F4A}"/>
                </a:ext>
              </a:extLst>
            </p:cNvPr>
            <p:cNvGrpSpPr/>
            <p:nvPr/>
          </p:nvGrpSpPr>
          <p:grpSpPr>
            <a:xfrm>
              <a:off x="4853460" y="3648741"/>
              <a:ext cx="2386106" cy="1403169"/>
              <a:chOff x="5994437" y="3463487"/>
              <a:chExt cx="2249997" cy="1323129"/>
            </a:xfrm>
          </p:grpSpPr>
          <p:cxnSp>
            <p:nvCxnSpPr>
              <p:cNvPr id="65" name="Straight Connector 16">
                <a:extLst>
                  <a:ext uri="{FF2B5EF4-FFF2-40B4-BE49-F238E27FC236}">
                    <a16:creationId xmlns:a16="http://schemas.microsoft.com/office/drawing/2014/main" id="{E5814F79-FA5B-4741-A560-EC9775B347FB}"/>
                  </a:ext>
                </a:extLst>
              </p:cNvPr>
              <p:cNvCxnSpPr/>
              <p:nvPr/>
            </p:nvCxnSpPr>
            <p:spPr>
              <a:xfrm rot="5400000">
                <a:off x="6913424" y="4015415"/>
                <a:ext cx="485778" cy="2268"/>
              </a:xfrm>
              <a:prstGeom prst="line">
                <a:avLst/>
              </a:prstGeom>
              <a:noFill/>
              <a:ln w="12700" cap="flat" cmpd="sng" algn="ctr">
                <a:solidFill>
                  <a:srgbClr val="FFC000"/>
                </a:solidFill>
                <a:prstDash val="sysDot"/>
                <a:miter lim="800000"/>
                <a:tailEnd type="oval"/>
              </a:ln>
              <a:effectLst/>
            </p:spPr>
          </p:cxnSp>
          <p:sp>
            <p:nvSpPr>
              <p:cNvPr id="66" name="矩形 57">
                <a:extLst>
                  <a:ext uri="{FF2B5EF4-FFF2-40B4-BE49-F238E27FC236}">
                    <a16:creationId xmlns:a16="http://schemas.microsoft.com/office/drawing/2014/main" id="{BFAAF63A-8483-45DD-9083-9DE96B7F4721}"/>
                  </a:ext>
                </a:extLst>
              </p:cNvPr>
              <p:cNvSpPr/>
              <p:nvPr/>
            </p:nvSpPr>
            <p:spPr>
              <a:xfrm>
                <a:off x="6822112" y="3463487"/>
                <a:ext cx="1259464" cy="310173"/>
              </a:xfrm>
              <a:prstGeom prst="rect">
                <a:avLst/>
              </a:prstGeom>
              <a:noFill/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F0502020204030204"/>
                    <a:ea typeface="微软雅黑"/>
                    <a:cs typeface="+mn-ea"/>
                    <a:sym typeface="+mn-lt"/>
                  </a:rPr>
                  <a:t>3</a:t>
                </a:r>
                <a:endPara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7" name="矩形 58">
                <a:extLst>
                  <a:ext uri="{FF2B5EF4-FFF2-40B4-BE49-F238E27FC236}">
                    <a16:creationId xmlns:a16="http://schemas.microsoft.com/office/drawing/2014/main" id="{BD582B08-E7DF-454A-9577-2E2BF88BF141}"/>
                  </a:ext>
                </a:extLst>
              </p:cNvPr>
              <p:cNvSpPr/>
              <p:nvPr/>
            </p:nvSpPr>
            <p:spPr>
              <a:xfrm>
                <a:off x="5994437" y="4232657"/>
                <a:ext cx="2249997" cy="553959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anose="020F0502020204030204"/>
                    <a:ea typeface="微软雅黑"/>
                    <a:cs typeface="+mn-ea"/>
                    <a:sym typeface="+mn-lt"/>
                  </a:rPr>
                  <a:t>WATER SUPPLY AND SANITATION</a:t>
                </a:r>
              </a:p>
            </p:txBody>
          </p:sp>
        </p:grpSp>
        <p:grpSp>
          <p:nvGrpSpPr>
            <p:cNvPr id="56" name="组合 46">
              <a:extLst>
                <a:ext uri="{FF2B5EF4-FFF2-40B4-BE49-F238E27FC236}">
                  <a16:creationId xmlns:a16="http://schemas.microsoft.com/office/drawing/2014/main" id="{DF68F749-C583-4180-ACB8-4ADF79AC23AA}"/>
                </a:ext>
              </a:extLst>
            </p:cNvPr>
            <p:cNvGrpSpPr/>
            <p:nvPr/>
          </p:nvGrpSpPr>
          <p:grpSpPr>
            <a:xfrm>
              <a:off x="7223835" y="3531075"/>
              <a:ext cx="2386106" cy="1529468"/>
              <a:chOff x="8945099" y="3452636"/>
              <a:chExt cx="2249997" cy="1442225"/>
            </a:xfrm>
          </p:grpSpPr>
          <p:cxnSp>
            <p:nvCxnSpPr>
              <p:cNvPr id="62" name="Straight Connector 23">
                <a:extLst>
                  <a:ext uri="{FF2B5EF4-FFF2-40B4-BE49-F238E27FC236}">
                    <a16:creationId xmlns:a16="http://schemas.microsoft.com/office/drawing/2014/main" id="{144974AE-0EDF-48B2-B80A-DF09D3CCB975}"/>
                  </a:ext>
                </a:extLst>
              </p:cNvPr>
              <p:cNvCxnSpPr/>
              <p:nvPr/>
            </p:nvCxnSpPr>
            <p:spPr>
              <a:xfrm rot="5400000">
                <a:off x="9797236" y="4088183"/>
                <a:ext cx="485778" cy="2268"/>
              </a:xfrm>
              <a:prstGeom prst="line">
                <a:avLst/>
              </a:prstGeom>
              <a:noFill/>
              <a:ln w="12700" cap="flat" cmpd="sng" algn="ctr">
                <a:solidFill>
                  <a:srgbClr val="3D4D6F"/>
                </a:solidFill>
                <a:prstDash val="sysDot"/>
                <a:miter lim="800000"/>
                <a:tailEnd type="oval"/>
              </a:ln>
              <a:effectLst/>
            </p:spPr>
          </p:cxnSp>
          <p:sp>
            <p:nvSpPr>
              <p:cNvPr id="63" name="矩形 51">
                <a:extLst>
                  <a:ext uri="{FF2B5EF4-FFF2-40B4-BE49-F238E27FC236}">
                    <a16:creationId xmlns:a16="http://schemas.microsoft.com/office/drawing/2014/main" id="{ADE5AC2D-BAF6-429E-BA95-A85257DE8569}"/>
                  </a:ext>
                </a:extLst>
              </p:cNvPr>
              <p:cNvSpPr/>
              <p:nvPr/>
            </p:nvSpPr>
            <p:spPr>
              <a:xfrm>
                <a:off x="9409258" y="3452636"/>
                <a:ext cx="1259464" cy="278309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F0502020204030204"/>
                    <a:ea typeface="微软雅黑"/>
                    <a:cs typeface="+mn-ea"/>
                    <a:sym typeface="+mn-lt"/>
                  </a:rPr>
                  <a:t>4</a:t>
                </a: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矩形 52">
                <a:extLst>
                  <a:ext uri="{FF2B5EF4-FFF2-40B4-BE49-F238E27FC236}">
                    <a16:creationId xmlns:a16="http://schemas.microsoft.com/office/drawing/2014/main" id="{5C717CB4-0B26-400D-A223-40729EA30855}"/>
                  </a:ext>
                </a:extLst>
              </p:cNvPr>
              <p:cNvSpPr/>
              <p:nvPr/>
            </p:nvSpPr>
            <p:spPr>
              <a:xfrm>
                <a:off x="8945099" y="4340902"/>
                <a:ext cx="2249997" cy="553959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微软雅黑" panose="020F0502020204030204"/>
                    <a:ea typeface="微软雅黑"/>
                    <a:cs typeface="+mn-ea"/>
                    <a:sym typeface="+mn-lt"/>
                  </a:rPr>
                  <a:t>ARCHITECTURAL AND STRUCTURAL DESIGN</a:t>
                </a:r>
              </a:p>
            </p:txBody>
          </p:sp>
        </p:grpSp>
        <p:sp>
          <p:nvSpPr>
            <p:cNvPr id="57" name="Rectangle: Rounded Corners 5">
              <a:extLst>
                <a:ext uri="{FF2B5EF4-FFF2-40B4-BE49-F238E27FC236}">
                  <a16:creationId xmlns:a16="http://schemas.microsoft.com/office/drawing/2014/main" id="{C1A165CE-B315-4F73-8BDC-DC37A496574E}"/>
                </a:ext>
              </a:extLst>
            </p:cNvPr>
            <p:cNvSpPr/>
            <p:nvPr/>
          </p:nvSpPr>
          <p:spPr>
            <a:xfrm rot="10800000" flipV="1">
              <a:off x="5743873" y="3544769"/>
              <a:ext cx="723600" cy="444652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190500" dist="38100" dir="2700000" algn="tl" rotWithShape="0">
                <a:prstClr val="black">
                  <a:alpha val="30000"/>
                </a:prstClr>
              </a:outerShdw>
            </a:effectLst>
          </p:spPr>
          <p:txBody>
            <a:bodyPr wrap="none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ea"/>
                  <a:sym typeface="+mn-lt"/>
                </a:rPr>
                <a:t>03</a:t>
              </a: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58" name="Rectangle: Rounded Corners 12">
              <a:extLst>
                <a:ext uri="{FF2B5EF4-FFF2-40B4-BE49-F238E27FC236}">
                  <a16:creationId xmlns:a16="http://schemas.microsoft.com/office/drawing/2014/main" id="{929F5585-3CE1-4DDD-B370-7A926DDA8EEB}"/>
                </a:ext>
              </a:extLst>
            </p:cNvPr>
            <p:cNvSpPr/>
            <p:nvPr/>
          </p:nvSpPr>
          <p:spPr>
            <a:xfrm rot="10800000" flipV="1">
              <a:off x="8021936" y="3543895"/>
              <a:ext cx="720000" cy="446400"/>
            </a:xfrm>
            <a:prstGeom prst="roundRect">
              <a:avLst>
                <a:gd name="adj" fmla="val 50000"/>
              </a:avLst>
            </a:prstGeom>
            <a:solidFill>
              <a:srgbClr val="3D4D6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190500" dist="38100" dir="2700000" algn="tl" rotWithShape="0">
                <a:prstClr val="black">
                  <a:alpha val="30000"/>
                </a:prstClr>
              </a:outerShdw>
            </a:effectLst>
          </p:spPr>
          <p:txBody>
            <a:bodyPr wrap="none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ea"/>
                  <a:sym typeface="+mn-lt"/>
                </a:rPr>
                <a:t>04</a:t>
              </a: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59" name="Rectangle: Rounded Corners 5">
              <a:extLst>
                <a:ext uri="{FF2B5EF4-FFF2-40B4-BE49-F238E27FC236}">
                  <a16:creationId xmlns:a16="http://schemas.microsoft.com/office/drawing/2014/main" id="{E8357DA4-D59F-407E-9E7E-341DD621DF37}"/>
                </a:ext>
              </a:extLst>
            </p:cNvPr>
            <p:cNvSpPr/>
            <p:nvPr/>
          </p:nvSpPr>
          <p:spPr>
            <a:xfrm rot="10800000" flipV="1">
              <a:off x="10355408" y="3556038"/>
              <a:ext cx="723600" cy="444652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190500" dist="38100" dir="2700000" algn="tl" rotWithShape="0">
                <a:prstClr val="black">
                  <a:alpha val="30000"/>
                </a:prstClr>
              </a:outerShdw>
            </a:effectLst>
          </p:spPr>
          <p:txBody>
            <a:bodyPr wrap="none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ea"/>
                  <a:sym typeface="+mn-lt"/>
                </a:rPr>
                <a:t>05</a:t>
              </a: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ea"/>
                <a:sym typeface="+mn-lt"/>
              </a:endParaRPr>
            </a:p>
          </p:txBody>
        </p:sp>
        <p:cxnSp>
          <p:nvCxnSpPr>
            <p:cNvPr id="60" name="Straight Connector 16">
              <a:extLst>
                <a:ext uri="{FF2B5EF4-FFF2-40B4-BE49-F238E27FC236}">
                  <a16:creationId xmlns:a16="http://schemas.microsoft.com/office/drawing/2014/main" id="{04AA48DD-FF15-4E03-A55A-3E01268BD5EB}"/>
                </a:ext>
              </a:extLst>
            </p:cNvPr>
            <p:cNvCxnSpPr/>
            <p:nvPr/>
          </p:nvCxnSpPr>
          <p:spPr>
            <a:xfrm rot="5400000">
              <a:off x="10495490" y="4229781"/>
              <a:ext cx="515164" cy="2405"/>
            </a:xfrm>
            <a:prstGeom prst="line">
              <a:avLst/>
            </a:prstGeom>
            <a:noFill/>
            <a:ln w="12700" cap="flat" cmpd="sng" algn="ctr">
              <a:solidFill>
                <a:srgbClr val="FFC000"/>
              </a:solidFill>
              <a:prstDash val="sysDot"/>
              <a:miter lim="800000"/>
              <a:tailEnd type="oval"/>
            </a:ln>
            <a:effectLst/>
          </p:spPr>
        </p:cxnSp>
        <p:sp>
          <p:nvSpPr>
            <p:cNvPr id="61" name="矩形 52">
              <a:extLst>
                <a:ext uri="{FF2B5EF4-FFF2-40B4-BE49-F238E27FC236}">
                  <a16:creationId xmlns:a16="http://schemas.microsoft.com/office/drawing/2014/main" id="{D090F6D0-08C5-476C-B38F-F54A53E9414F}"/>
                </a:ext>
              </a:extLst>
            </p:cNvPr>
            <p:cNvSpPr/>
            <p:nvPr/>
          </p:nvSpPr>
          <p:spPr>
            <a:xfrm>
              <a:off x="9553899" y="4463852"/>
              <a:ext cx="2386106" cy="58746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ea"/>
                  <a:sym typeface="+mn-lt"/>
                </a:rPr>
                <a:t>PROPERTY DEVELOPMENT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stretch>
            <a:fillRect l="-9000" t="-10000" b="-10000"/>
          </a:stretch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>
            <a:spLocks noGrp="1"/>
          </p:cNvSpPr>
          <p:nvPr>
            <p:ph type="sldNum" idx="12"/>
          </p:nvPr>
        </p:nvSpPr>
        <p:spPr>
          <a:xfrm>
            <a:off x="11667200" y="5808300"/>
            <a:ext cx="5248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/>
                <a:sym typeface="Barlow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40</a:t>
            </a:fld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low"/>
              <a:sym typeface="Barlow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8F1CBFE-D628-495C-9070-149CAAD006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1" y="6293754"/>
            <a:ext cx="1651509" cy="5015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CDD770-CB93-4A80-9457-1584AD32B2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63" y="839942"/>
            <a:ext cx="6496649" cy="4872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8DC3E0-1F48-4786-BD59-B1C4557666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522" y="840269"/>
            <a:ext cx="3152853" cy="23646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1FE8B2-5DB8-4B6B-AEB8-5F130E402A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522" y="3300526"/>
            <a:ext cx="3152853" cy="2364640"/>
          </a:xfrm>
          <a:prstGeom prst="rect">
            <a:avLst/>
          </a:prstGeom>
        </p:spPr>
      </p:pic>
      <p:sp>
        <p:nvSpPr>
          <p:cNvPr id="11" name="Google Shape;141;p20">
            <a:extLst>
              <a:ext uri="{FF2B5EF4-FFF2-40B4-BE49-F238E27FC236}">
                <a16:creationId xmlns:a16="http://schemas.microsoft.com/office/drawing/2014/main" id="{F3E8195D-165C-44A5-B202-7067BFA657DD}"/>
              </a:ext>
            </a:extLst>
          </p:cNvPr>
          <p:cNvSpPr txBox="1">
            <a:spLocks/>
          </p:cNvSpPr>
          <p:nvPr/>
        </p:nvSpPr>
        <p:spPr>
          <a:xfrm>
            <a:off x="1735600" y="-125205"/>
            <a:ext cx="6496649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MY" sz="4400" kern="0" dirty="0">
                <a:solidFill>
                  <a:schemeClr val="accent1"/>
                </a:solidFill>
              </a:rPr>
              <a:t>TIMBER WALL CLADDING</a:t>
            </a:r>
          </a:p>
        </p:txBody>
      </p:sp>
    </p:spTree>
    <p:extLst>
      <p:ext uri="{BB962C8B-B14F-4D97-AF65-F5344CB8AC3E}">
        <p14:creationId xmlns:p14="http://schemas.microsoft.com/office/powerpoint/2010/main" val="8215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stretch>
            <a:fillRect l="-9000" t="-10000" b="-10000"/>
          </a:stretch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>
            <a:spLocks noGrp="1"/>
          </p:cNvSpPr>
          <p:nvPr>
            <p:ph type="sldNum" idx="12"/>
          </p:nvPr>
        </p:nvSpPr>
        <p:spPr>
          <a:xfrm>
            <a:off x="11667200" y="5808300"/>
            <a:ext cx="5248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/>
                <a:sym typeface="Barlow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41</a:t>
            </a:fld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low"/>
              <a:sym typeface="Barlow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8F1CBFE-D628-495C-9070-149CAAD006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1" y="6293754"/>
            <a:ext cx="1651509" cy="5015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23DCCA-072B-44DC-A3D6-A043EDFBB6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72" y="1263648"/>
            <a:ext cx="6096000" cy="457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97BAC1-02E0-4BB9-AE1E-F9A69217FC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696" y="1263648"/>
            <a:ext cx="3429000" cy="4572000"/>
          </a:xfrm>
          <a:prstGeom prst="rect">
            <a:avLst/>
          </a:prstGeom>
        </p:spPr>
      </p:pic>
      <p:sp>
        <p:nvSpPr>
          <p:cNvPr id="6" name="Google Shape;141;p20">
            <a:extLst>
              <a:ext uri="{FF2B5EF4-FFF2-40B4-BE49-F238E27FC236}">
                <a16:creationId xmlns:a16="http://schemas.microsoft.com/office/drawing/2014/main" id="{13560D73-3A65-4345-B6B9-DD6E2A87EB80}"/>
              </a:ext>
            </a:extLst>
          </p:cNvPr>
          <p:cNvSpPr txBox="1">
            <a:spLocks/>
          </p:cNvSpPr>
          <p:nvPr/>
        </p:nvSpPr>
        <p:spPr>
          <a:xfrm>
            <a:off x="1735600" y="-125205"/>
            <a:ext cx="5961539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MY" sz="4400" kern="0" dirty="0">
                <a:solidFill>
                  <a:schemeClr val="accent1"/>
                </a:solidFill>
              </a:rPr>
              <a:t>TIMBER CEILING</a:t>
            </a:r>
          </a:p>
        </p:txBody>
      </p:sp>
    </p:spTree>
    <p:extLst>
      <p:ext uri="{BB962C8B-B14F-4D97-AF65-F5344CB8AC3E}">
        <p14:creationId xmlns:p14="http://schemas.microsoft.com/office/powerpoint/2010/main" val="3046393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stretch>
            <a:fillRect l="-9000" t="-10000" b="-10000"/>
          </a:stretch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>
            <a:spLocks noGrp="1"/>
          </p:cNvSpPr>
          <p:nvPr>
            <p:ph type="sldNum" idx="12"/>
          </p:nvPr>
        </p:nvSpPr>
        <p:spPr>
          <a:xfrm>
            <a:off x="11667200" y="5808300"/>
            <a:ext cx="5248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/>
                <a:sym typeface="Barlow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42</a:t>
            </a:fld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low"/>
              <a:sym typeface="Barlow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8F1CBFE-D628-495C-9070-149CAAD006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1" y="6293754"/>
            <a:ext cx="1651509" cy="5015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7F126D-1BA6-45D2-ADC3-43CBDC5D6C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99" y="1114121"/>
            <a:ext cx="2915139" cy="21863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A75DE2-33F0-4C99-BDDE-08D2E21DCB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52" y="3520608"/>
            <a:ext cx="2955086" cy="22163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964AE9-A050-494D-BE99-2B92FE37BE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53143" y="1737843"/>
            <a:ext cx="4570377" cy="34277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995BEA-2346-4F38-8D80-5E7FC500CC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944" y="1159916"/>
            <a:ext cx="2955086" cy="22163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EB2311-2CA5-4D66-82A1-DC9A38D934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515" y="3486298"/>
            <a:ext cx="2955087" cy="2216315"/>
          </a:xfrm>
          <a:prstGeom prst="rect">
            <a:avLst/>
          </a:prstGeom>
        </p:spPr>
      </p:pic>
      <p:sp>
        <p:nvSpPr>
          <p:cNvPr id="9" name="Google Shape;141;p20">
            <a:extLst>
              <a:ext uri="{FF2B5EF4-FFF2-40B4-BE49-F238E27FC236}">
                <a16:creationId xmlns:a16="http://schemas.microsoft.com/office/drawing/2014/main" id="{CF9C6E2D-B9D8-4BD8-BE45-20C66D24E66C}"/>
              </a:ext>
            </a:extLst>
          </p:cNvPr>
          <p:cNvSpPr txBox="1">
            <a:spLocks/>
          </p:cNvSpPr>
          <p:nvPr/>
        </p:nvSpPr>
        <p:spPr>
          <a:xfrm>
            <a:off x="1735600" y="-125205"/>
            <a:ext cx="5961539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MY" sz="4400" kern="0" dirty="0">
                <a:solidFill>
                  <a:schemeClr val="accent1"/>
                </a:solidFill>
              </a:rPr>
              <a:t>TIMBER FURNITURE</a:t>
            </a:r>
          </a:p>
        </p:txBody>
      </p:sp>
    </p:spTree>
    <p:extLst>
      <p:ext uri="{BB962C8B-B14F-4D97-AF65-F5344CB8AC3E}">
        <p14:creationId xmlns:p14="http://schemas.microsoft.com/office/powerpoint/2010/main" val="367888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stretch>
            <a:fillRect l="-9000" t="-10000" b="-10000"/>
          </a:stretch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>
            <a:spLocks noGrp="1"/>
          </p:cNvSpPr>
          <p:nvPr>
            <p:ph type="sldNum" idx="12"/>
          </p:nvPr>
        </p:nvSpPr>
        <p:spPr>
          <a:xfrm>
            <a:off x="11667200" y="5808300"/>
            <a:ext cx="5248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/>
                <a:sym typeface="Barlow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43</a:t>
            </a:fld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low"/>
              <a:sym typeface="Barlow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8F1CBFE-D628-495C-9070-149CAAD006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1" y="6293754"/>
            <a:ext cx="1651509" cy="5015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583999-C0DC-4BEB-956B-1AF696097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82" y="2364647"/>
            <a:ext cx="4222372" cy="31667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220125-67A2-49EF-A565-E0247CBC82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675" y="959426"/>
            <a:ext cx="6096000" cy="457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Google Shape;141;p20">
            <a:extLst>
              <a:ext uri="{FF2B5EF4-FFF2-40B4-BE49-F238E27FC236}">
                <a16:creationId xmlns:a16="http://schemas.microsoft.com/office/drawing/2014/main" id="{B3546568-83BE-4CBE-AF9F-2925BC87D2C0}"/>
              </a:ext>
            </a:extLst>
          </p:cNvPr>
          <p:cNvSpPr txBox="1">
            <a:spLocks/>
          </p:cNvSpPr>
          <p:nvPr/>
        </p:nvSpPr>
        <p:spPr>
          <a:xfrm>
            <a:off x="1678123" y="1674965"/>
            <a:ext cx="5084156" cy="825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US" kern="0" dirty="0">
                <a:solidFill>
                  <a:schemeClr val="accent1"/>
                </a:solidFill>
              </a:rPr>
              <a:t>T</a:t>
            </a:r>
            <a:r>
              <a:rPr lang="en-MY" kern="0" dirty="0">
                <a:solidFill>
                  <a:schemeClr val="accent1"/>
                </a:solidFill>
              </a:rPr>
              <a:t>IMBER FENCE</a:t>
            </a:r>
          </a:p>
        </p:txBody>
      </p:sp>
      <p:sp>
        <p:nvSpPr>
          <p:cNvPr id="8" name="Google Shape;141;p20">
            <a:extLst>
              <a:ext uri="{FF2B5EF4-FFF2-40B4-BE49-F238E27FC236}">
                <a16:creationId xmlns:a16="http://schemas.microsoft.com/office/drawing/2014/main" id="{808CA35B-F0D1-4A84-8872-186F338E1341}"/>
              </a:ext>
            </a:extLst>
          </p:cNvPr>
          <p:cNvSpPr txBox="1">
            <a:spLocks/>
          </p:cNvSpPr>
          <p:nvPr/>
        </p:nvSpPr>
        <p:spPr>
          <a:xfrm>
            <a:off x="7476240" y="269744"/>
            <a:ext cx="5084156" cy="825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US" kern="0" dirty="0">
                <a:solidFill>
                  <a:schemeClr val="accent1"/>
                </a:solidFill>
              </a:rPr>
              <a:t>T</a:t>
            </a:r>
            <a:r>
              <a:rPr lang="en-MY" kern="0" dirty="0">
                <a:solidFill>
                  <a:schemeClr val="accent1"/>
                </a:solidFill>
              </a:rPr>
              <a:t>IMBER PERGOLA</a:t>
            </a:r>
          </a:p>
        </p:txBody>
      </p:sp>
    </p:spTree>
    <p:extLst>
      <p:ext uri="{BB962C8B-B14F-4D97-AF65-F5344CB8AC3E}">
        <p14:creationId xmlns:p14="http://schemas.microsoft.com/office/powerpoint/2010/main" val="336147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stretch>
            <a:fillRect l="-9000" t="-10000" b="-10000"/>
          </a:stretch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>
            <a:spLocks noGrp="1"/>
          </p:cNvSpPr>
          <p:nvPr>
            <p:ph type="sldNum" idx="12"/>
          </p:nvPr>
        </p:nvSpPr>
        <p:spPr>
          <a:xfrm>
            <a:off x="11667200" y="5808300"/>
            <a:ext cx="5248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/>
                <a:sym typeface="Barlow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44</a:t>
            </a:fld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low"/>
              <a:sym typeface="Barlow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8F1CBFE-D628-495C-9070-149CAAD006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1" y="6293754"/>
            <a:ext cx="1651509" cy="5015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B5EBB8-4EFD-4F0A-9AB3-20B76CD410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076" y="1193448"/>
            <a:ext cx="3668452" cy="4423299"/>
          </a:xfrm>
          <a:prstGeom prst="rect">
            <a:avLst/>
          </a:prstGeom>
        </p:spPr>
      </p:pic>
      <p:sp>
        <p:nvSpPr>
          <p:cNvPr id="7" name="Google Shape;141;p20">
            <a:extLst>
              <a:ext uri="{FF2B5EF4-FFF2-40B4-BE49-F238E27FC236}">
                <a16:creationId xmlns:a16="http://schemas.microsoft.com/office/drawing/2014/main" id="{DD451E1D-517D-4776-A261-481DDFAA2B3B}"/>
              </a:ext>
            </a:extLst>
          </p:cNvPr>
          <p:cNvSpPr txBox="1">
            <a:spLocks/>
          </p:cNvSpPr>
          <p:nvPr/>
        </p:nvSpPr>
        <p:spPr>
          <a:xfrm>
            <a:off x="1735599" y="-125205"/>
            <a:ext cx="10062823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MY" sz="4400" kern="0" dirty="0">
                <a:solidFill>
                  <a:schemeClr val="accent1"/>
                </a:solidFill>
              </a:rPr>
              <a:t>BYPRODUCTS FROM WASTE MATERIAL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12697E-6D53-4158-B7F2-A6D02BB739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0690" y="1193448"/>
            <a:ext cx="5897732" cy="442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742CDAE8-154C-55E9-F878-2C7F46F72BD5}"/>
              </a:ext>
            </a:extLst>
          </p:cNvPr>
          <p:cNvSpPr/>
          <p:nvPr/>
        </p:nvSpPr>
        <p:spPr>
          <a:xfrm>
            <a:off x="1058499" y="1009154"/>
            <a:ext cx="1007500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zh-CN" sz="7200" b="1" i="1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85000"/>
                    <a:lumOff val="15000"/>
                  </a:srgbClr>
                </a:solidFill>
                <a:effectLst/>
                <a:uLnTx/>
                <a:uFillTx/>
                <a:latin typeface="Barlow" panose="00000500000000000000" pitchFamily="2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sv-SE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Barlow" panose="00000500000000000000" pitchFamily="2" charset="0"/>
                <a:ea typeface="宋体" panose="02010600030101010101" pitchFamily="2" charset="-122"/>
                <a:cs typeface="+mn-cs"/>
              </a:rPr>
              <a:t>REACH ICC-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C86400"/>
                </a:solidFill>
                <a:effectLst/>
                <a:uLnTx/>
                <a:uFillTx/>
                <a:latin typeface="Barlow" panose="00000500000000000000" pitchFamily="2" charset="0"/>
                <a:ea typeface="宋体" panose="02010600030101010101" pitchFamily="2" charset="-122"/>
                <a:cs typeface="+mn-cs"/>
              </a:rPr>
              <a:t>”</a:t>
            </a:r>
            <a:r>
              <a:rPr kumimoji="0" lang="sv-SE" altLang="zh-CN" sz="7200" b="1" i="1" u="none" strike="noStrike" kern="1200" cap="none" spc="0" normalizeH="0" baseline="0" noProof="0" dirty="0">
                <a:ln>
                  <a:noFill/>
                </a:ln>
                <a:solidFill>
                  <a:srgbClr val="C86400"/>
                </a:solidFill>
                <a:effectLst/>
                <a:uLnTx/>
                <a:uFillTx/>
                <a:latin typeface="Barlow" panose="00000500000000000000" pitchFamily="2" charset="0"/>
                <a:ea typeface="宋体" panose="02010600030101010101" pitchFamily="2" charset="-122"/>
                <a:cs typeface="+mn-cs"/>
              </a:rPr>
              <a:t>THE</a:t>
            </a:r>
            <a:r>
              <a:rPr lang="sv-SE" altLang="zh-CN" sz="7200" b="1" i="1" dirty="0">
                <a:solidFill>
                  <a:srgbClr val="C86400"/>
                </a:solidFill>
                <a:latin typeface="Barlow" panose="00000500000000000000" pitchFamily="2" charset="0"/>
                <a:ea typeface="宋体" panose="02010600030101010101" pitchFamily="2" charset="-122"/>
              </a:rPr>
              <a:t> TOTAL</a:t>
            </a:r>
            <a:r>
              <a:rPr kumimoji="0" lang="sv-SE" altLang="zh-CN" sz="7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rlow" panose="00000500000000000000" pitchFamily="2" charset="0"/>
                <a:ea typeface="宋体" panose="02010600030101010101" pitchFamily="2" charset="-122"/>
                <a:cs typeface="+mn-cs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zh-CN" sz="7200" b="1" i="1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Barlow" panose="00000500000000000000" pitchFamily="2" charset="0"/>
                <a:ea typeface="宋体" panose="02010600030101010101" pitchFamily="2" charset="-122"/>
                <a:cs typeface="+mn-cs"/>
              </a:rPr>
              <a:t>SOLUTION PROVIDER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zh-CN" sz="7200" b="1" i="1" u="none" strike="noStrike" kern="1200" cap="none" spc="0" normalizeH="0" baseline="0" noProof="0" dirty="0">
                <a:ln>
                  <a:noFill/>
                </a:ln>
                <a:solidFill>
                  <a:srgbClr val="C86400"/>
                </a:solidFill>
                <a:effectLst/>
                <a:uLnTx/>
                <a:uFillTx/>
                <a:latin typeface="Barlow" panose="00000500000000000000" pitchFamily="2" charset="0"/>
                <a:ea typeface="宋体" panose="02010600030101010101" pitchFamily="2" charset="-122"/>
                <a:cs typeface="+mn-cs"/>
              </a:rPr>
              <a:t>FOR TIMBER</a:t>
            </a:r>
            <a:r>
              <a:rPr kumimoji="0" lang="sv-SE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C86400"/>
                </a:solidFill>
                <a:effectLst/>
                <a:uLnTx/>
                <a:uFillTx/>
                <a:latin typeface="Barlow" panose="00000500000000000000" pitchFamily="2" charset="0"/>
                <a:ea typeface="宋体" panose="02010600030101010101" pitchFamily="2" charset="-122"/>
                <a:cs typeface="+mn-cs"/>
              </a:rPr>
              <a:t>”</a:t>
            </a:r>
            <a:endParaRPr kumimoji="0" lang="sv-SE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Barlow" panose="00000500000000000000" pitchFamily="2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724158-C5B8-F36F-5701-1308872F9C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96" y="434492"/>
            <a:ext cx="1651509" cy="50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10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CB5BD-DB7F-458D-B172-E345F3CFEA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THANK YOU !</a:t>
            </a:r>
            <a:endParaRPr lang="en-MY" dirty="0"/>
          </a:p>
        </p:txBody>
      </p:sp>
      <p:sp>
        <p:nvSpPr>
          <p:cNvPr id="156" name="Google Shape;156;p20"/>
          <p:cNvSpPr txBox="1">
            <a:spLocks noGrp="1"/>
          </p:cNvSpPr>
          <p:nvPr>
            <p:ph type="sldNum" idx="4294967295"/>
          </p:nvPr>
        </p:nvSpPr>
        <p:spPr>
          <a:xfrm>
            <a:off x="11666538" y="5808663"/>
            <a:ext cx="525462" cy="52387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/>
                <a:sym typeface="Barlow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46</a:t>
            </a:fld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low"/>
              <a:sym typeface="Barlow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8F1CBFE-D628-495C-9070-149CAAD006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1" y="6293754"/>
            <a:ext cx="1651509" cy="50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45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>
            <a:spLocks noGrp="1"/>
          </p:cNvSpPr>
          <p:nvPr>
            <p:ph type="title"/>
          </p:nvPr>
        </p:nvSpPr>
        <p:spPr>
          <a:xfrm>
            <a:off x="1576267" y="524633"/>
            <a:ext cx="8986000" cy="1075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OUR PRODUCTION CAPACITY</a:t>
            </a:r>
            <a:endParaRPr dirty="0"/>
          </a:p>
        </p:txBody>
      </p:sp>
      <p:sp>
        <p:nvSpPr>
          <p:cNvPr id="100" name="Google Shape;100;p15"/>
          <p:cNvSpPr txBox="1">
            <a:spLocks noGrp="1"/>
          </p:cNvSpPr>
          <p:nvPr>
            <p:ph type="sldNum" idx="12"/>
          </p:nvPr>
        </p:nvSpPr>
        <p:spPr>
          <a:xfrm>
            <a:off x="11667200" y="5808300"/>
            <a:ext cx="5248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Barlow" panose="00000500000000000000" pitchFamily="2" charset="0"/>
              </a:rPr>
              <a:pPr defTabSz="1219170">
                <a:buClr>
                  <a:srgbClr val="000000"/>
                </a:buClr>
              </a:pPr>
              <a:t>5</a:t>
            </a:fld>
            <a:endParaRPr kern="0">
              <a:solidFill>
                <a:srgbClr val="FFFFFF"/>
              </a:solidFill>
              <a:latin typeface="Barlow" panose="00000500000000000000" pitchFamily="2" charset="0"/>
            </a:endParaRPr>
          </a:p>
        </p:txBody>
      </p:sp>
      <p:sp>
        <p:nvSpPr>
          <p:cNvPr id="39" name="文本框 49">
            <a:extLst>
              <a:ext uri="{FF2B5EF4-FFF2-40B4-BE49-F238E27FC236}">
                <a16:creationId xmlns:a16="http://schemas.microsoft.com/office/drawing/2014/main" id="{A5F4523F-DB06-4B4D-AE8B-705EA2B9C815}"/>
              </a:ext>
            </a:extLst>
          </p:cNvPr>
          <p:cNvSpPr txBox="1"/>
          <p:nvPr/>
        </p:nvSpPr>
        <p:spPr>
          <a:xfrm>
            <a:off x="4693019" y="4020750"/>
            <a:ext cx="3640257" cy="284704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rlow" panose="00000500000000000000" pitchFamily="2" charset="0"/>
                <a:ea typeface="微软雅黑"/>
                <a:cs typeface="+mn-ea"/>
                <a:sym typeface="+mn-lt"/>
              </a:rPr>
              <a:t>PRECAST CONCRETE YARDS</a:t>
            </a:r>
          </a:p>
        </p:txBody>
      </p:sp>
      <p:sp>
        <p:nvSpPr>
          <p:cNvPr id="40" name="文本框 49">
            <a:extLst>
              <a:ext uri="{FF2B5EF4-FFF2-40B4-BE49-F238E27FC236}">
                <a16:creationId xmlns:a16="http://schemas.microsoft.com/office/drawing/2014/main" id="{75A5883F-1046-4C3D-B273-2B1BBAED549A}"/>
              </a:ext>
            </a:extLst>
          </p:cNvPr>
          <p:cNvSpPr txBox="1"/>
          <p:nvPr/>
        </p:nvSpPr>
        <p:spPr>
          <a:xfrm>
            <a:off x="10000766" y="3810893"/>
            <a:ext cx="1564420" cy="715591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rlow" panose="00000500000000000000" pitchFamily="2" charset="0"/>
                <a:ea typeface="微软雅黑"/>
                <a:cs typeface="+mn-ea"/>
                <a:sym typeface="+mn-lt"/>
              </a:rPr>
              <a:t>STEEL AND ALUMINUM YARDS</a:t>
            </a:r>
          </a:p>
        </p:txBody>
      </p:sp>
      <p:sp>
        <p:nvSpPr>
          <p:cNvPr id="78" name="矩形 63">
            <a:extLst>
              <a:ext uri="{FF2B5EF4-FFF2-40B4-BE49-F238E27FC236}">
                <a16:creationId xmlns:a16="http://schemas.microsoft.com/office/drawing/2014/main" id="{3F7882D5-01EB-4A58-A324-18E1BC87DBE7}"/>
              </a:ext>
            </a:extLst>
          </p:cNvPr>
          <p:cNvSpPr/>
          <p:nvPr/>
        </p:nvSpPr>
        <p:spPr>
          <a:xfrm>
            <a:off x="5312872" y="3873178"/>
            <a:ext cx="3107338" cy="2951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Barlow" panose="00000500000000000000" pitchFamily="2" charset="0"/>
              <a:ea typeface="微软雅黑"/>
              <a:cs typeface="+mn-ea"/>
              <a:sym typeface="+mn-lt"/>
            </a:endParaRPr>
          </a:p>
        </p:txBody>
      </p:sp>
      <p:sp>
        <p:nvSpPr>
          <p:cNvPr id="44" name="矩形 47">
            <a:extLst>
              <a:ext uri="{FF2B5EF4-FFF2-40B4-BE49-F238E27FC236}">
                <a16:creationId xmlns:a16="http://schemas.microsoft.com/office/drawing/2014/main" id="{8D103EFB-6D93-4A0B-B7AC-5DF1BB54FF82}"/>
              </a:ext>
            </a:extLst>
          </p:cNvPr>
          <p:cNvSpPr/>
          <p:nvPr/>
        </p:nvSpPr>
        <p:spPr>
          <a:xfrm>
            <a:off x="10782976" y="3835747"/>
            <a:ext cx="3107340" cy="29514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Barlow" panose="00000500000000000000" pitchFamily="2" charset="0"/>
              <a:ea typeface="微软雅黑"/>
              <a:cs typeface="+mn-ea"/>
              <a:sym typeface="+mn-lt"/>
            </a:endParaRPr>
          </a:p>
        </p:txBody>
      </p:sp>
      <p:sp>
        <p:nvSpPr>
          <p:cNvPr id="81" name="文本框 49">
            <a:extLst>
              <a:ext uri="{FF2B5EF4-FFF2-40B4-BE49-F238E27FC236}">
                <a16:creationId xmlns:a16="http://schemas.microsoft.com/office/drawing/2014/main" id="{8F5C49BC-3EA0-4574-8FA2-1340D0375963}"/>
              </a:ext>
            </a:extLst>
          </p:cNvPr>
          <p:cNvSpPr txBox="1"/>
          <p:nvPr/>
        </p:nvSpPr>
        <p:spPr>
          <a:xfrm>
            <a:off x="3654314" y="2368209"/>
            <a:ext cx="3640257" cy="284704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rlow" panose="00000500000000000000" pitchFamily="2" charset="0"/>
                <a:ea typeface="微软雅黑"/>
                <a:cs typeface="+mn-ea"/>
                <a:sym typeface="+mn-lt"/>
              </a:rPr>
              <a:t>QUARRIES AND CRUSHERS</a:t>
            </a:r>
          </a:p>
        </p:txBody>
      </p:sp>
      <p:sp>
        <p:nvSpPr>
          <p:cNvPr id="82" name="文本框 49">
            <a:extLst>
              <a:ext uri="{FF2B5EF4-FFF2-40B4-BE49-F238E27FC236}">
                <a16:creationId xmlns:a16="http://schemas.microsoft.com/office/drawing/2014/main" id="{737F2375-A8B1-4F43-8592-A7E101CD81F9}"/>
              </a:ext>
            </a:extLst>
          </p:cNvPr>
          <p:cNvSpPr txBox="1"/>
          <p:nvPr/>
        </p:nvSpPr>
        <p:spPr>
          <a:xfrm>
            <a:off x="8237453" y="2254537"/>
            <a:ext cx="3998091" cy="500147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rlow" panose="00000500000000000000" pitchFamily="2" charset="0"/>
                <a:ea typeface="微软雅黑"/>
                <a:cs typeface="+mn-ea"/>
                <a:sym typeface="+mn-lt"/>
              </a:rPr>
              <a:t>ASPHALT AND READY-MIX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rlow" panose="00000500000000000000" pitchFamily="2" charset="0"/>
                <a:ea typeface="微软雅黑"/>
                <a:cs typeface="+mn-ea"/>
                <a:sym typeface="+mn-lt"/>
              </a:rPr>
              <a:t>CONCRETE PLANTS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arlow" panose="00000500000000000000" pitchFamily="2" charset="0"/>
              <a:ea typeface="微软雅黑"/>
              <a:cs typeface="+mn-ea"/>
              <a:sym typeface="+mn-lt"/>
            </a:endParaRPr>
          </a:p>
        </p:txBody>
      </p:sp>
      <p:sp>
        <p:nvSpPr>
          <p:cNvPr id="90" name="矩形 47">
            <a:extLst>
              <a:ext uri="{FF2B5EF4-FFF2-40B4-BE49-F238E27FC236}">
                <a16:creationId xmlns:a16="http://schemas.microsoft.com/office/drawing/2014/main" id="{C9294409-097D-4016-B5B3-E036C01BDBB6}"/>
              </a:ext>
            </a:extLst>
          </p:cNvPr>
          <p:cNvSpPr/>
          <p:nvPr/>
        </p:nvSpPr>
        <p:spPr>
          <a:xfrm>
            <a:off x="9604064" y="2054464"/>
            <a:ext cx="3107339" cy="2951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Barlow" panose="00000500000000000000" pitchFamily="2" charset="0"/>
              <a:ea typeface="微软雅黑"/>
              <a:cs typeface="+mn-ea"/>
              <a:sym typeface="+mn-lt"/>
            </a:endParaRPr>
          </a:p>
        </p:txBody>
      </p:sp>
      <p:sp>
        <p:nvSpPr>
          <p:cNvPr id="94" name="文本框 49">
            <a:extLst>
              <a:ext uri="{FF2B5EF4-FFF2-40B4-BE49-F238E27FC236}">
                <a16:creationId xmlns:a16="http://schemas.microsoft.com/office/drawing/2014/main" id="{D70C2381-34CB-4351-A7CF-9F0E9497425D}"/>
              </a:ext>
            </a:extLst>
          </p:cNvPr>
          <p:cNvSpPr txBox="1"/>
          <p:nvPr/>
        </p:nvSpPr>
        <p:spPr>
          <a:xfrm>
            <a:off x="3413447" y="5551772"/>
            <a:ext cx="3070525" cy="500147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rlow" panose="00000500000000000000" pitchFamily="2" charset="0"/>
                <a:ea typeface="微软雅黑"/>
                <a:cs typeface="+mn-ea"/>
                <a:sym typeface="+mn-lt"/>
              </a:rPr>
              <a:t>DURRA SOLUTIONS – WALLS AND FIRE DOORS</a:t>
            </a:r>
          </a:p>
        </p:txBody>
      </p:sp>
      <p:sp>
        <p:nvSpPr>
          <p:cNvPr id="95" name="文本框 49">
            <a:extLst>
              <a:ext uri="{FF2B5EF4-FFF2-40B4-BE49-F238E27FC236}">
                <a16:creationId xmlns:a16="http://schemas.microsoft.com/office/drawing/2014/main" id="{4A6FB3A2-531D-4B27-A137-AABE5B60B668}"/>
              </a:ext>
            </a:extLst>
          </p:cNvPr>
          <p:cNvSpPr txBox="1"/>
          <p:nvPr/>
        </p:nvSpPr>
        <p:spPr>
          <a:xfrm>
            <a:off x="9123254" y="5487230"/>
            <a:ext cx="2441932" cy="561702"/>
          </a:xfrm>
          <a:prstGeom prst="rect">
            <a:avLst/>
          </a:prstGeom>
          <a:solidFill>
            <a:srgbClr val="FFC000"/>
          </a:solidFill>
        </p:spPr>
        <p:txBody>
          <a:bodyPr wrap="square" lIns="68589" tIns="34295" rIns="68589" bIns="3429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 panose="00000500000000000000" pitchFamily="2" charset="0"/>
                <a:ea typeface="微软雅黑"/>
                <a:cs typeface="+mn-ea"/>
                <a:sym typeface="+mn-lt"/>
              </a:rPr>
              <a:t>Timber Flooring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 panose="00000500000000000000" pitchFamily="2" charset="0"/>
                <a:ea typeface="微软雅黑"/>
                <a:cs typeface="+mn-ea"/>
                <a:sym typeface="+mn-lt"/>
              </a:rPr>
              <a:t>Unit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low" panose="00000500000000000000" pitchFamily="2" charset="0"/>
              <a:ea typeface="微软雅黑"/>
              <a:cs typeface="+mn-ea"/>
              <a:sym typeface="+mn-lt"/>
            </a:endParaRPr>
          </a:p>
        </p:txBody>
      </p:sp>
      <p:sp>
        <p:nvSpPr>
          <p:cNvPr id="109" name="矩形 63">
            <a:extLst>
              <a:ext uri="{FF2B5EF4-FFF2-40B4-BE49-F238E27FC236}">
                <a16:creationId xmlns:a16="http://schemas.microsoft.com/office/drawing/2014/main" id="{AFF0FC56-90D6-4699-9F35-3151E5D3835C}"/>
              </a:ext>
            </a:extLst>
          </p:cNvPr>
          <p:cNvSpPr/>
          <p:nvPr/>
        </p:nvSpPr>
        <p:spPr>
          <a:xfrm>
            <a:off x="4133957" y="5756774"/>
            <a:ext cx="3107340" cy="2951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Barlow" panose="00000500000000000000" pitchFamily="2" charset="0"/>
              <a:ea typeface="微软雅黑"/>
              <a:cs typeface="+mn-ea"/>
              <a:sym typeface="+mn-lt"/>
            </a:endParaRPr>
          </a:p>
        </p:txBody>
      </p:sp>
      <p:pic>
        <p:nvPicPr>
          <p:cNvPr id="112" name="Picture 111">
            <a:extLst>
              <a:ext uri="{FF2B5EF4-FFF2-40B4-BE49-F238E27FC236}">
                <a16:creationId xmlns:a16="http://schemas.microsoft.com/office/drawing/2014/main" id="{0CCDFD74-945D-4078-976D-C4A4B66EB0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1"/>
          <a:stretch/>
        </p:blipFill>
        <p:spPr>
          <a:xfrm>
            <a:off x="2011418" y="1748748"/>
            <a:ext cx="1507665" cy="1476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3DB7E960-EA31-44DD-B80D-98D9A98D75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4" t="-927" r="9760" b="927"/>
          <a:stretch/>
        </p:blipFill>
        <p:spPr>
          <a:xfrm>
            <a:off x="7445357" y="1749252"/>
            <a:ext cx="1476187" cy="1476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4DA999B4-8C64-4A28-9BEB-BC1E298246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6" r="25586"/>
          <a:stretch/>
        </p:blipFill>
        <p:spPr>
          <a:xfrm>
            <a:off x="3024066" y="3406059"/>
            <a:ext cx="1504660" cy="1464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705ED01E-6E8F-48F3-9723-B76839B9586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81" t="1135" r="39567" b="-1135"/>
          <a:stretch/>
        </p:blipFill>
        <p:spPr>
          <a:xfrm>
            <a:off x="8520543" y="3406060"/>
            <a:ext cx="1410138" cy="1464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B5E1F6E2-2D95-4FE2-8646-4A4CD601B1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8" t="2197" r="68" b="1352"/>
          <a:stretch/>
        </p:blipFill>
        <p:spPr>
          <a:xfrm>
            <a:off x="2009015" y="5046132"/>
            <a:ext cx="1473758" cy="1467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DBE34E6E-BA13-43D9-93A1-D23C7A2F52A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" t="12672" r="1310" b="21042"/>
          <a:stretch/>
        </p:blipFill>
        <p:spPr>
          <a:xfrm>
            <a:off x="7430640" y="5049206"/>
            <a:ext cx="1473758" cy="1468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210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>
            <a:spLocks noGrp="1"/>
          </p:cNvSpPr>
          <p:nvPr>
            <p:ph type="title"/>
          </p:nvPr>
        </p:nvSpPr>
        <p:spPr>
          <a:xfrm>
            <a:off x="1576267" y="524633"/>
            <a:ext cx="8986000" cy="1075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ICC PRODUCTION &amp; SUBSIDIARIES</a:t>
            </a:r>
            <a:endParaRPr dirty="0"/>
          </a:p>
        </p:txBody>
      </p:sp>
      <p:sp>
        <p:nvSpPr>
          <p:cNvPr id="100" name="Google Shape;100;p15"/>
          <p:cNvSpPr txBox="1">
            <a:spLocks noGrp="1"/>
          </p:cNvSpPr>
          <p:nvPr>
            <p:ph type="sldNum" idx="12"/>
          </p:nvPr>
        </p:nvSpPr>
        <p:spPr>
          <a:xfrm>
            <a:off x="11667200" y="5808300"/>
            <a:ext cx="5248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Barlow" panose="00000500000000000000" pitchFamily="2" charset="0"/>
              </a:rPr>
              <a:pPr defTabSz="1219170">
                <a:buClr>
                  <a:srgbClr val="000000"/>
                </a:buClr>
              </a:pPr>
              <a:t>6</a:t>
            </a:fld>
            <a:endParaRPr kern="0">
              <a:solidFill>
                <a:srgbClr val="FFFFFF"/>
              </a:solidFill>
              <a:latin typeface="Barlow" panose="00000500000000000000" pitchFamily="2" charset="0"/>
            </a:endParaRPr>
          </a:p>
        </p:txBody>
      </p:sp>
      <p:sp>
        <p:nvSpPr>
          <p:cNvPr id="44" name="矩形 47">
            <a:extLst>
              <a:ext uri="{FF2B5EF4-FFF2-40B4-BE49-F238E27FC236}">
                <a16:creationId xmlns:a16="http://schemas.microsoft.com/office/drawing/2014/main" id="{8D103EFB-6D93-4A0B-B7AC-5DF1BB54FF82}"/>
              </a:ext>
            </a:extLst>
          </p:cNvPr>
          <p:cNvSpPr/>
          <p:nvPr/>
        </p:nvSpPr>
        <p:spPr>
          <a:xfrm>
            <a:off x="10782976" y="3835747"/>
            <a:ext cx="3107340" cy="29514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Barlow" panose="00000500000000000000" pitchFamily="2" charset="0"/>
              <a:ea typeface="微软雅黑"/>
              <a:cs typeface="+mn-ea"/>
              <a:sym typeface="+mn-lt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8B4AFD6-D994-4154-89EE-B1BB8E31CAFC}"/>
              </a:ext>
            </a:extLst>
          </p:cNvPr>
          <p:cNvGrpSpPr/>
          <p:nvPr/>
        </p:nvGrpSpPr>
        <p:grpSpPr>
          <a:xfrm>
            <a:off x="680032" y="2135028"/>
            <a:ext cx="11249568" cy="3401437"/>
            <a:chOff x="51671" y="1119035"/>
            <a:chExt cx="8912282" cy="284740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7610564-0CAB-4D03-8A0B-0472345F6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8378" y="1453310"/>
              <a:ext cx="2295888" cy="69719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F335392-B634-440B-A7A3-801CA8D5A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0990" y="2959912"/>
              <a:ext cx="2196482" cy="66701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BF4123B-A65E-4EA9-9450-4B4559FB0B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31" r="34275"/>
            <a:stretch/>
          </p:blipFill>
          <p:spPr>
            <a:xfrm>
              <a:off x="7525026" y="1119035"/>
              <a:ext cx="1438926" cy="1365746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048A315-0C07-4170-8C60-46C4C357C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4508" y="3006844"/>
              <a:ext cx="2141966" cy="55704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3270AB6-B013-4D58-8AAF-A430DFD2B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71" y="2783500"/>
              <a:ext cx="2115417" cy="1182944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750E56B-6DF5-4736-AE57-8A7B7DE3F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274" y="1421551"/>
              <a:ext cx="2505062" cy="760718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7B76F0B-0C57-494F-9762-C6A6A140E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9413" y="1485071"/>
              <a:ext cx="2295888" cy="697198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DAE872C-2716-4A2B-8E06-12B1B4DBB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7472" y="2942673"/>
              <a:ext cx="2196481" cy="667011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FE675BD6-4E4B-472E-B6AA-6C18E3BC9A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975" y="5642201"/>
            <a:ext cx="2705795" cy="796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072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t="-30000" r="44000" b="-46000"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16;p17">
            <a:extLst>
              <a:ext uri="{FF2B5EF4-FFF2-40B4-BE49-F238E27FC236}">
                <a16:creationId xmlns:a16="http://schemas.microsoft.com/office/drawing/2014/main" id="{B4D8CA23-A1AF-4C5D-B563-BD6D447FC37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892095" y="2929685"/>
            <a:ext cx="7995104" cy="121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dirty="0"/>
              <a:t>ICC TIMBER PRODUCTION FACILITY </a:t>
            </a:r>
            <a:endParaRPr dirty="0"/>
          </a:p>
        </p:txBody>
      </p:sp>
      <p:sp>
        <p:nvSpPr>
          <p:cNvPr id="8" name="Google Shape;116;p17">
            <a:extLst>
              <a:ext uri="{FF2B5EF4-FFF2-40B4-BE49-F238E27FC236}">
                <a16:creationId xmlns:a16="http://schemas.microsoft.com/office/drawing/2014/main" id="{105C5050-EDE6-4842-BFB7-BC00BE25C863}"/>
              </a:ext>
            </a:extLst>
          </p:cNvPr>
          <p:cNvSpPr txBox="1">
            <a:spLocks/>
          </p:cNvSpPr>
          <p:nvPr/>
        </p:nvSpPr>
        <p:spPr>
          <a:xfrm>
            <a:off x="3336924" y="2211228"/>
            <a:ext cx="7995104" cy="12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"/>
              <a:buNone/>
              <a:defRPr sz="4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Barlow"/>
              <a:buNone/>
              <a:tabLst/>
              <a:defRPr/>
            </a:pPr>
            <a:r>
              <a:rPr lang="en-MY" kern="0" dirty="0">
                <a:solidFill>
                  <a:srgbClr val="FFFFFF"/>
                </a:solidFill>
              </a:rPr>
              <a:t>2</a:t>
            </a:r>
            <a:r>
              <a:rPr kumimoji="0" lang="en-MY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/>
                <a:sym typeface="Barlow"/>
              </a:rPr>
              <a:t>.</a:t>
            </a:r>
          </a:p>
        </p:txBody>
      </p:sp>
      <p:sp>
        <p:nvSpPr>
          <p:cNvPr id="9" name="Google Shape;117;p17">
            <a:extLst>
              <a:ext uri="{FF2B5EF4-FFF2-40B4-BE49-F238E27FC236}">
                <a16:creationId xmlns:a16="http://schemas.microsoft.com/office/drawing/2014/main" id="{3FAF5056-388F-4FBD-96D8-3260461F143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935639" y="3841983"/>
            <a:ext cx="5814900" cy="4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Factory Introduction</a:t>
            </a:r>
            <a:endParaRPr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1EDB05-7C80-4677-868C-48EAE01F85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1" y="6293754"/>
            <a:ext cx="1651509" cy="50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11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7"/>
          <p:cNvSpPr txBox="1">
            <a:spLocks noGrp="1"/>
          </p:cNvSpPr>
          <p:nvPr>
            <p:ph type="title"/>
          </p:nvPr>
        </p:nvSpPr>
        <p:spPr>
          <a:xfrm>
            <a:off x="1576267" y="524633"/>
            <a:ext cx="8986000" cy="1075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ICC TIMBER FLOORING UNIT</a:t>
            </a:r>
            <a:endParaRPr dirty="0"/>
          </a:p>
        </p:txBody>
      </p:sp>
      <p:sp>
        <p:nvSpPr>
          <p:cNvPr id="393" name="Google Shape;393;p37"/>
          <p:cNvSpPr txBox="1">
            <a:spLocks noGrp="1"/>
          </p:cNvSpPr>
          <p:nvPr>
            <p:ph type="body" idx="1"/>
          </p:nvPr>
        </p:nvSpPr>
        <p:spPr>
          <a:xfrm>
            <a:off x="2075108" y="1798855"/>
            <a:ext cx="9447600" cy="391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rlow" panose="00000500000000000000" pitchFamily="2" charset="0"/>
                <a:ea typeface="微软雅黑"/>
                <a:cs typeface="+mn-cs"/>
              </a:rPr>
              <a:t>With over 20 years of timber carpentry work experience, ICC launched the Timber Processing Facility in 2017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arlow" panose="00000500000000000000" pitchFamily="2" charset="0"/>
              <a:ea typeface="微软雅黑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rlow" panose="00000500000000000000" pitchFamily="2" charset="0"/>
                <a:ea typeface="微软雅黑"/>
                <a:cs typeface="+mn-cs"/>
              </a:rPr>
              <a:t>The Facility is in Bandaragama, Western Province, Sri Lanka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rlow" panose="00000500000000000000" pitchFamily="2" charset="0"/>
                <a:ea typeface="微软雅黑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rlow" panose="00000500000000000000" pitchFamily="2" charset="0"/>
                <a:ea typeface="微软雅黑"/>
                <a:cs typeface="+mn-cs"/>
              </a:rPr>
              <a:t>Core business product – Pre-Finished Timber Flooring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arlow" panose="00000500000000000000" pitchFamily="2" charset="0"/>
              <a:ea typeface="微软雅黑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rlow" panose="00000500000000000000" pitchFamily="2" charset="0"/>
                <a:ea typeface="微软雅黑"/>
                <a:cs typeface="+mn-cs"/>
              </a:rPr>
              <a:t>Monthly flooring production : 10000 sq.ft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arlow" panose="00000500000000000000" pitchFamily="2" charset="0"/>
              <a:ea typeface="微软雅黑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rlow" panose="00000500000000000000" pitchFamily="2" charset="0"/>
                <a:ea typeface="微软雅黑"/>
                <a:cs typeface="+mn-cs"/>
              </a:rPr>
              <a:t>Timber species : Teak / Kumbuk / Paramara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arlow" panose="00000500000000000000" pitchFamily="2" charset="0"/>
              <a:ea typeface="微软雅黑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rlow" panose="00000500000000000000" pitchFamily="2" charset="0"/>
                <a:ea typeface="微软雅黑"/>
                <a:cs typeface="+mn-cs"/>
              </a:rPr>
              <a:t>Contributes as a timber solutions provider when necessary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arlow" panose="00000500000000000000" pitchFamily="2" charset="0"/>
              <a:ea typeface="微软雅黑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rlow" panose="00000500000000000000" pitchFamily="2" charset="0"/>
                <a:ea typeface="微软雅黑"/>
                <a:cs typeface="+mn-cs"/>
              </a:rPr>
              <a:t>Conforms the quality control procedures as per the standards</a:t>
            </a:r>
          </a:p>
        </p:txBody>
      </p:sp>
      <p:sp>
        <p:nvSpPr>
          <p:cNvPr id="394" name="Google Shape;394;p37"/>
          <p:cNvSpPr txBox="1">
            <a:spLocks noGrp="1"/>
          </p:cNvSpPr>
          <p:nvPr>
            <p:ph type="sldNum" idx="12"/>
          </p:nvPr>
        </p:nvSpPr>
        <p:spPr>
          <a:xfrm>
            <a:off x="11667200" y="5808300"/>
            <a:ext cx="5248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8</a:t>
            </a:fld>
            <a:endParaRPr kern="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AF8E06-A29A-4A7D-925A-A33FB8E3E6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1546" y="2345655"/>
            <a:ext cx="3027283" cy="30611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273D6D-9226-4B05-9ECF-11455B467A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1" y="6293754"/>
            <a:ext cx="1651509" cy="5015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t="-1000" r="37000" b="-2000"/>
          </a:stretch>
        </a:blip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3"/>
          <p:cNvSpPr txBox="1">
            <a:spLocks noGrp="1"/>
          </p:cNvSpPr>
          <p:nvPr>
            <p:ph type="title"/>
          </p:nvPr>
        </p:nvSpPr>
        <p:spPr>
          <a:xfrm>
            <a:off x="5977465" y="524633"/>
            <a:ext cx="4614400" cy="1075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ICC TIMBER FLOORING UNIT</a:t>
            </a:r>
            <a:endParaRPr dirty="0"/>
          </a:p>
        </p:txBody>
      </p:sp>
      <p:sp>
        <p:nvSpPr>
          <p:cNvPr id="186" name="Google Shape;186;p23"/>
          <p:cNvSpPr txBox="1">
            <a:spLocks noGrp="1"/>
          </p:cNvSpPr>
          <p:nvPr>
            <p:ph type="body" idx="1"/>
          </p:nvPr>
        </p:nvSpPr>
        <p:spPr>
          <a:xfrm>
            <a:off x="6487400" y="1798867"/>
            <a:ext cx="5035200" cy="391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rlow" panose="00000500000000000000" pitchFamily="2" charset="0"/>
                <a:ea typeface="微软雅黑"/>
                <a:cs typeface="+mn-cs"/>
              </a:rPr>
              <a:t>Land extent : 2 Hectares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arlow" panose="00000500000000000000" pitchFamily="2" charset="0"/>
              <a:ea typeface="微软雅黑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rlow" panose="00000500000000000000" pitchFamily="2" charset="0"/>
                <a:ea typeface="微软雅黑"/>
                <a:cs typeface="+mn-cs"/>
              </a:rPr>
              <a:t>Main Buildings : 03 Nos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arlow" panose="00000500000000000000" pitchFamily="2" charset="0"/>
              <a:ea typeface="微软雅黑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rlow" panose="00000500000000000000" pitchFamily="2" charset="0"/>
                <a:ea typeface="微软雅黑"/>
                <a:cs typeface="+mn-cs"/>
              </a:rPr>
              <a:t>Floor Area : 64000 Sq.ft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arlow" panose="00000500000000000000" pitchFamily="2" charset="0"/>
              <a:ea typeface="微软雅黑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rlow" panose="00000500000000000000" pitchFamily="2" charset="0"/>
                <a:ea typeface="微软雅黑"/>
                <a:cs typeface="+mn-cs"/>
              </a:rPr>
              <a:t>Building 01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rlow" panose="00000500000000000000" pitchFamily="2" charset="0"/>
                <a:ea typeface="微软雅黑"/>
                <a:cs typeface="+mn-cs"/>
              </a:rPr>
              <a:t>: Primary Sawing and Treatment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arlow" panose="00000500000000000000" pitchFamily="2" charset="0"/>
              <a:ea typeface="微软雅黑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rlow" panose="00000500000000000000" pitchFamily="2" charset="0"/>
                <a:ea typeface="微软雅黑"/>
                <a:cs typeface="+mn-cs"/>
              </a:rPr>
              <a:t>Building 02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rlow" panose="00000500000000000000" pitchFamily="2" charset="0"/>
                <a:ea typeface="微软雅黑"/>
                <a:cs typeface="+mn-cs"/>
              </a:rPr>
              <a:t>: Pre-Finished Flooring and Finishing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arlow" panose="00000500000000000000" pitchFamily="2" charset="0"/>
              <a:ea typeface="微软雅黑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rlow" panose="00000500000000000000" pitchFamily="2" charset="0"/>
                <a:ea typeface="微软雅黑"/>
                <a:cs typeface="+mn-cs"/>
              </a:rPr>
              <a:t>Building 03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rlow" panose="00000500000000000000" pitchFamily="2" charset="0"/>
                <a:ea typeface="微软雅黑"/>
                <a:cs typeface="+mn-cs"/>
              </a:rPr>
              <a:t>: Drying and Carpentry Workshop</a:t>
            </a:r>
          </a:p>
        </p:txBody>
      </p:sp>
      <p:sp>
        <p:nvSpPr>
          <p:cNvPr id="187" name="Google Shape;187;p23"/>
          <p:cNvSpPr txBox="1">
            <a:spLocks noGrp="1"/>
          </p:cNvSpPr>
          <p:nvPr>
            <p:ph type="sldNum" idx="12"/>
          </p:nvPr>
        </p:nvSpPr>
        <p:spPr>
          <a:xfrm>
            <a:off x="11667200" y="5808300"/>
            <a:ext cx="5248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9</a:t>
            </a:fld>
            <a:endParaRPr kern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7A3519-351A-440E-A04B-252701BA5E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1" y="6293754"/>
            <a:ext cx="1651509" cy="5015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ligion Lesson XL by Slidesgo">
  <a:themeElements>
    <a:clrScheme name="Simple Light">
      <a:dk1>
        <a:srgbClr val="2B3627"/>
      </a:dk1>
      <a:lt1>
        <a:srgbClr val="EDEBE5"/>
      </a:lt1>
      <a:dk2>
        <a:srgbClr val="999999"/>
      </a:dk2>
      <a:lt2>
        <a:srgbClr val="D8D3C3"/>
      </a:lt2>
      <a:accent1>
        <a:srgbClr val="9E95A3"/>
      </a:accent1>
      <a:accent2>
        <a:srgbClr val="613651"/>
      </a:accent2>
      <a:accent3>
        <a:srgbClr val="507D72"/>
      </a:accent3>
      <a:accent4>
        <a:srgbClr val="2B3627"/>
      </a:accent4>
      <a:accent5>
        <a:srgbClr val="EDEBE5"/>
      </a:accent5>
      <a:accent6>
        <a:srgbClr val="999999"/>
      </a:accent6>
      <a:hlink>
        <a:srgbClr val="2B362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asset template">
  <a:themeElements>
    <a:clrScheme name="Custom 347">
      <a:dk1>
        <a:srgbClr val="434343"/>
      </a:dk1>
      <a:lt1>
        <a:srgbClr val="FFFFFF"/>
      </a:lt1>
      <a:dk2>
        <a:srgbClr val="D9D9D9"/>
      </a:dk2>
      <a:lt2>
        <a:srgbClr val="F1F1F1"/>
      </a:lt2>
      <a:accent1>
        <a:srgbClr val="FFB000"/>
      </a:accent1>
      <a:accent2>
        <a:srgbClr val="FFE19E"/>
      </a:accent2>
      <a:accent3>
        <a:srgbClr val="6D9EEB"/>
      </a:accent3>
      <a:accent4>
        <a:srgbClr val="C9DAF8"/>
      </a:accent4>
      <a:accent5>
        <a:srgbClr val="93C47D"/>
      </a:accent5>
      <a:accent6>
        <a:srgbClr val="D9EAD3"/>
      </a:accent6>
      <a:hlink>
        <a:srgbClr val="FF9900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1058</TotalTime>
  <Words>1072</Words>
  <Application>Microsoft Office PowerPoint</Application>
  <PresentationFormat>Widescreen</PresentationFormat>
  <Paragraphs>391</Paragraphs>
  <Slides>46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46</vt:i4>
      </vt:variant>
    </vt:vector>
  </HeadingPairs>
  <TitlesOfParts>
    <vt:vector size="62" baseType="lpstr">
      <vt:lpstr>Microsoft YaHei</vt:lpstr>
      <vt:lpstr>Arial</vt:lpstr>
      <vt:lpstr>Barlow</vt:lpstr>
      <vt:lpstr>Calibri</vt:lpstr>
      <vt:lpstr>Calibri Light</vt:lpstr>
      <vt:lpstr>Merriweather</vt:lpstr>
      <vt:lpstr>Montserrat Black</vt:lpstr>
      <vt:lpstr>Palanquin Dark</vt:lpstr>
      <vt:lpstr>Roboto Slab Light</vt:lpstr>
      <vt:lpstr>Source Sans Pro Light</vt:lpstr>
      <vt:lpstr>Wingdings</vt:lpstr>
      <vt:lpstr>Zilla Slab SemiBold</vt:lpstr>
      <vt:lpstr>Office Theme</vt:lpstr>
      <vt:lpstr>Religion Lesson XL by Slidesgo</vt:lpstr>
      <vt:lpstr>Basset template</vt:lpstr>
      <vt:lpstr>1_Office Theme</vt:lpstr>
      <vt:lpstr>FLOORING INDUSTRY BASED ON LOCALLY AVAILABLE TIMBER</vt:lpstr>
      <vt:lpstr>PowerPoint Presentation</vt:lpstr>
      <vt:lpstr>ICC PRODUCTS AND            SERVICES</vt:lpstr>
      <vt:lpstr>WHAT WE DO</vt:lpstr>
      <vt:lpstr>OUR PRODUCTION CAPACITY</vt:lpstr>
      <vt:lpstr>ICC PRODUCTION &amp; SUBSIDIARIES</vt:lpstr>
      <vt:lpstr>ICC TIMBER PRODUCTION FACILITY </vt:lpstr>
      <vt:lpstr>ICC TIMBER FLOORING UNIT</vt:lpstr>
      <vt:lpstr>ICC TIMBER FLOORING UNIT</vt:lpstr>
      <vt:lpstr>ICC TIMBER FLOORING TYPES</vt:lpstr>
      <vt:lpstr>PowerPoint Presentation</vt:lpstr>
      <vt:lpstr>ICC TIMBER FLOORING – PRODUCT 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FLOORING INSTALLATION TECHNIQUE</vt:lpstr>
      <vt:lpstr>UNIQUE INSTALLATION SYSTEM</vt:lpstr>
      <vt:lpstr>PowerPoint Presentation</vt:lpstr>
      <vt:lpstr>WHY ARE WE SPECIAL?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TIMBER PRODUCTS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Kavindu Jayasinghe</dc:creator>
  <cp:lastModifiedBy>Kavindu Jayasinghe</cp:lastModifiedBy>
  <cp:revision>38</cp:revision>
  <dcterms:created xsi:type="dcterms:W3CDTF">2023-01-04T06:48:02Z</dcterms:created>
  <dcterms:modified xsi:type="dcterms:W3CDTF">2023-01-09T06:07:46Z</dcterms:modified>
</cp:coreProperties>
</file>